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Lato"/>
      <p:regular r:id="rId24"/>
      <p:bold r:id="rId25"/>
      <p:italic r:id="rId26"/>
      <p:boldItalic r:id="rId27"/>
    </p:embeddedFont>
    <p:embeddedFont>
      <p:font typeface="Lato Black"/>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Black-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lack-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66cc6745b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766cc6745b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66cc6745b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66cc6745b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766cc6745b_0_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66cc6745b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766cc6745b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66cc6745b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766cc6745b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66cc6745b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766cc6745b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14633" y="-10975"/>
            <a:ext cx="9984900" cy="531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ctrTitle"/>
          </p:nvPr>
        </p:nvSpPr>
        <p:spPr>
          <a:xfrm>
            <a:off x="716302" y="1373775"/>
            <a:ext cx="8581200" cy="2736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5200"/>
              <a:buFont typeface="Lato Black"/>
              <a:buNone/>
              <a:defRPr sz="5200">
                <a:solidFill>
                  <a:schemeClr val="lt1"/>
                </a:solidFill>
                <a:latin typeface="Lato Black"/>
                <a:ea typeface="Lato Black"/>
                <a:cs typeface="Lato Black"/>
                <a:sym typeface="Lato Black"/>
              </a:defRPr>
            </a:lvl1pPr>
            <a:lvl2pPr lvl="1" algn="ctr">
              <a:spcBef>
                <a:spcPts val="0"/>
              </a:spcBef>
              <a:spcAft>
                <a:spcPts val="0"/>
              </a:spcAft>
              <a:buSzPts val="5200"/>
              <a:buFont typeface="Lato Black"/>
              <a:buNone/>
              <a:defRPr sz="5200">
                <a:latin typeface="Lato Black"/>
                <a:ea typeface="Lato Black"/>
                <a:cs typeface="Lato Black"/>
                <a:sym typeface="Lato Black"/>
              </a:defRPr>
            </a:lvl2pPr>
            <a:lvl3pPr lvl="2" algn="ctr">
              <a:spcBef>
                <a:spcPts val="0"/>
              </a:spcBef>
              <a:spcAft>
                <a:spcPts val="0"/>
              </a:spcAft>
              <a:buSzPts val="5200"/>
              <a:buFont typeface="Lato Black"/>
              <a:buNone/>
              <a:defRPr sz="5200">
                <a:latin typeface="Lato Black"/>
                <a:ea typeface="Lato Black"/>
                <a:cs typeface="Lato Black"/>
                <a:sym typeface="Lato Black"/>
              </a:defRPr>
            </a:lvl3pPr>
            <a:lvl4pPr lvl="3" algn="ctr">
              <a:spcBef>
                <a:spcPts val="0"/>
              </a:spcBef>
              <a:spcAft>
                <a:spcPts val="0"/>
              </a:spcAft>
              <a:buSzPts val="5200"/>
              <a:buFont typeface="Lato Black"/>
              <a:buNone/>
              <a:defRPr sz="5200">
                <a:latin typeface="Lato Black"/>
                <a:ea typeface="Lato Black"/>
                <a:cs typeface="Lato Black"/>
                <a:sym typeface="Lato Black"/>
              </a:defRPr>
            </a:lvl4pPr>
            <a:lvl5pPr lvl="4" algn="ctr">
              <a:spcBef>
                <a:spcPts val="0"/>
              </a:spcBef>
              <a:spcAft>
                <a:spcPts val="0"/>
              </a:spcAft>
              <a:buSzPts val="5200"/>
              <a:buFont typeface="Lato Black"/>
              <a:buNone/>
              <a:defRPr sz="5200">
                <a:latin typeface="Lato Black"/>
                <a:ea typeface="Lato Black"/>
                <a:cs typeface="Lato Black"/>
                <a:sym typeface="Lato Black"/>
              </a:defRPr>
            </a:lvl5pPr>
            <a:lvl6pPr lvl="5" algn="ctr">
              <a:spcBef>
                <a:spcPts val="0"/>
              </a:spcBef>
              <a:spcAft>
                <a:spcPts val="0"/>
              </a:spcAft>
              <a:buSzPts val="5200"/>
              <a:buFont typeface="Lato Black"/>
              <a:buNone/>
              <a:defRPr sz="5200">
                <a:latin typeface="Lato Black"/>
                <a:ea typeface="Lato Black"/>
                <a:cs typeface="Lato Black"/>
                <a:sym typeface="Lato Black"/>
              </a:defRPr>
            </a:lvl6pPr>
            <a:lvl7pPr lvl="6" algn="ctr">
              <a:spcBef>
                <a:spcPts val="0"/>
              </a:spcBef>
              <a:spcAft>
                <a:spcPts val="0"/>
              </a:spcAft>
              <a:buSzPts val="5200"/>
              <a:buFont typeface="Lato Black"/>
              <a:buNone/>
              <a:defRPr sz="5200">
                <a:latin typeface="Lato Black"/>
                <a:ea typeface="Lato Black"/>
                <a:cs typeface="Lato Black"/>
                <a:sym typeface="Lato Black"/>
              </a:defRPr>
            </a:lvl7pPr>
            <a:lvl8pPr lvl="7" algn="ctr">
              <a:spcBef>
                <a:spcPts val="0"/>
              </a:spcBef>
              <a:spcAft>
                <a:spcPts val="0"/>
              </a:spcAft>
              <a:buSzPts val="5200"/>
              <a:buFont typeface="Lato Black"/>
              <a:buNone/>
              <a:defRPr sz="5200">
                <a:latin typeface="Lato Black"/>
                <a:ea typeface="Lato Black"/>
                <a:cs typeface="Lato Black"/>
                <a:sym typeface="Lato Black"/>
              </a:defRPr>
            </a:lvl8pPr>
            <a:lvl9pPr lvl="8" algn="ctr">
              <a:spcBef>
                <a:spcPts val="0"/>
              </a:spcBef>
              <a:spcAft>
                <a:spcPts val="0"/>
              </a:spcAft>
              <a:buSzPts val="5200"/>
              <a:buFont typeface="Lato Black"/>
              <a:buNone/>
              <a:defRPr sz="5200">
                <a:latin typeface="Lato Black"/>
                <a:ea typeface="Lato Black"/>
                <a:cs typeface="Lato Black"/>
                <a:sym typeface="Lato Black"/>
              </a:defRPr>
            </a:lvl9pPr>
          </a:lstStyle>
          <a:p/>
        </p:txBody>
      </p:sp>
      <p:sp>
        <p:nvSpPr>
          <p:cNvPr id="16" name="Google Shape;16;p2"/>
          <p:cNvSpPr txBox="1"/>
          <p:nvPr>
            <p:ph idx="1" type="subTitle"/>
          </p:nvPr>
        </p:nvSpPr>
        <p:spPr>
          <a:xfrm>
            <a:off x="716300" y="4314825"/>
            <a:ext cx="8581200" cy="96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6"/>
              </a:buClr>
              <a:buSzPts val="2400"/>
              <a:buNone/>
              <a:defRPr sz="2400">
                <a:solidFill>
                  <a:schemeClr val="accent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7" name="Google Shape;17;p2"/>
          <p:cNvPicPr preferRelativeResize="0"/>
          <p:nvPr/>
        </p:nvPicPr>
        <p:blipFill>
          <a:blip r:embed="rId2">
            <a:alphaModFix/>
          </a:blip>
          <a:stretch>
            <a:fillRect/>
          </a:stretch>
        </p:blipFill>
        <p:spPr>
          <a:xfrm>
            <a:off x="6979200" y="5875900"/>
            <a:ext cx="2290250" cy="601100"/>
          </a:xfrm>
          <a:prstGeom prst="rect">
            <a:avLst/>
          </a:prstGeom>
          <a:noFill/>
          <a:ln>
            <a:noFill/>
          </a:ln>
        </p:spPr>
      </p:pic>
      <p:sp>
        <p:nvSpPr>
          <p:cNvPr id="18" name="Google Shape;18;p2"/>
          <p:cNvSpPr txBox="1"/>
          <p:nvPr/>
        </p:nvSpPr>
        <p:spPr>
          <a:xfrm>
            <a:off x="10423133" y="6010100"/>
            <a:ext cx="1768800" cy="33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Lato"/>
                <a:ea typeface="Lato"/>
                <a:cs typeface="Lato"/>
                <a:sym typeface="Lato"/>
              </a:rPr>
              <a:t>enforme.com</a:t>
            </a:r>
            <a:endParaRPr sz="1200">
              <a:solidFill>
                <a:schemeClr val="lt1"/>
              </a:solidFill>
              <a:latin typeface="Lato"/>
              <a:ea typeface="Lato"/>
              <a:cs typeface="Lato"/>
              <a:sym typeface="Lato"/>
            </a:endParaRPr>
          </a:p>
        </p:txBody>
      </p:sp>
      <p:sp>
        <p:nvSpPr>
          <p:cNvPr id="19" name="Google Shape;19;p2"/>
          <p:cNvSpPr txBox="1"/>
          <p:nvPr>
            <p:ph idx="2" type="body"/>
          </p:nvPr>
        </p:nvSpPr>
        <p:spPr>
          <a:xfrm>
            <a:off x="716300" y="5997325"/>
            <a:ext cx="5872800" cy="3327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0"/>
              </a:spcBef>
              <a:spcAft>
                <a:spcPts val="0"/>
              </a:spcAft>
              <a:buSzPts val="1200"/>
              <a:buChar char="○"/>
              <a:defRPr sz="1200"/>
            </a:lvl2pPr>
            <a:lvl3pPr indent="-304800" lvl="2" marL="1371600">
              <a:lnSpc>
                <a:spcPct val="100000"/>
              </a:lnSpc>
              <a:spcBef>
                <a:spcPts val="0"/>
              </a:spcBef>
              <a:spcAft>
                <a:spcPts val="0"/>
              </a:spcAft>
              <a:buSzPts val="1200"/>
              <a:buChar char="■"/>
              <a:defRPr sz="1200"/>
            </a:lvl3pPr>
            <a:lvl4pPr indent="-304800" lvl="3" marL="1828800">
              <a:lnSpc>
                <a:spcPct val="100000"/>
              </a:lnSpc>
              <a:spcBef>
                <a:spcPts val="0"/>
              </a:spcBef>
              <a:spcAft>
                <a:spcPts val="0"/>
              </a:spcAft>
              <a:buSzPts val="1200"/>
              <a:buChar char="●"/>
              <a:defRPr sz="1200"/>
            </a:lvl4pPr>
            <a:lvl5pPr indent="-304800" lvl="4" marL="2286000">
              <a:lnSpc>
                <a:spcPct val="100000"/>
              </a:lnSpc>
              <a:spcBef>
                <a:spcPts val="0"/>
              </a:spcBef>
              <a:spcAft>
                <a:spcPts val="0"/>
              </a:spcAft>
              <a:buSzPts val="1200"/>
              <a:buChar char="○"/>
              <a:defRPr sz="1200"/>
            </a:lvl5pPr>
            <a:lvl6pPr indent="-304800" lvl="5" marL="2743200">
              <a:lnSpc>
                <a:spcPct val="100000"/>
              </a:lnSpc>
              <a:spcBef>
                <a:spcPts val="0"/>
              </a:spcBef>
              <a:spcAft>
                <a:spcPts val="0"/>
              </a:spcAft>
              <a:buSzPts val="1200"/>
              <a:buChar char="■"/>
              <a:defRPr sz="1200"/>
            </a:lvl6pPr>
            <a:lvl7pPr indent="-304800" lvl="6" marL="3200400">
              <a:lnSpc>
                <a:spcPct val="100000"/>
              </a:lnSpc>
              <a:spcBef>
                <a:spcPts val="0"/>
              </a:spcBef>
              <a:spcAft>
                <a:spcPts val="0"/>
              </a:spcAft>
              <a:buSzPts val="1200"/>
              <a:buChar char="●"/>
              <a:defRPr sz="1200"/>
            </a:lvl7pPr>
            <a:lvl8pPr indent="-304800" lvl="7" marL="3657600">
              <a:lnSpc>
                <a:spcPct val="100000"/>
              </a:lnSpc>
              <a:spcBef>
                <a:spcPts val="0"/>
              </a:spcBef>
              <a:spcAft>
                <a:spcPts val="0"/>
              </a:spcAft>
              <a:buSzPts val="1200"/>
              <a:buChar char="○"/>
              <a:defRPr sz="1200"/>
            </a:lvl8pPr>
            <a:lvl9pPr indent="-304800" lvl="8" marL="4114800">
              <a:lnSpc>
                <a:spcPct val="100000"/>
              </a:lnSpc>
              <a:spcBef>
                <a:spcPts val="0"/>
              </a:spcBef>
              <a:spcAft>
                <a:spcPts val="0"/>
              </a:spcAft>
              <a:buSzPts val="1200"/>
              <a:buChar char="■"/>
              <a:defRPr sz="1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79" name="Shape 79"/>
        <p:cNvGrpSpPr/>
        <p:nvPr/>
      </p:nvGrpSpPr>
      <p:grpSpPr>
        <a:xfrm>
          <a:off x="0" y="0"/>
          <a:ext cx="0" cy="0"/>
          <a:chOff x="0" y="0"/>
          <a:chExt cx="0" cy="0"/>
        </a:xfrm>
      </p:grpSpPr>
      <p:sp>
        <p:nvSpPr>
          <p:cNvPr id="80" name="Google Shape;80;p11"/>
          <p:cNvSpPr txBox="1"/>
          <p:nvPr>
            <p:ph type="title"/>
          </p:nvPr>
        </p:nvSpPr>
        <p:spPr>
          <a:xfrm>
            <a:off x="1397000" y="2116000"/>
            <a:ext cx="7747200" cy="3938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Font typeface="Lato Black"/>
              <a:buNone/>
              <a:defRPr sz="4800">
                <a:solidFill>
                  <a:schemeClr val="lt1"/>
                </a:solidFill>
                <a:latin typeface="Lato Black"/>
                <a:ea typeface="Lato Black"/>
                <a:cs typeface="Lato Black"/>
                <a:sym typeface="Lato Black"/>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1" name="Google Shape;81;p11"/>
          <p:cNvSpPr txBox="1"/>
          <p:nvPr>
            <p:ph idx="12" type="sldNum"/>
          </p:nvPr>
        </p:nvSpPr>
        <p:spPr>
          <a:xfrm>
            <a:off x="11296610" y="6217622"/>
            <a:ext cx="731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1"/>
          <p:cNvSpPr txBox="1"/>
          <p:nvPr>
            <p:ph idx="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p11"/>
          <p:cNvPicPr preferRelativeResize="0"/>
          <p:nvPr/>
        </p:nvPicPr>
        <p:blipFill>
          <a:blip r:embed="rId2">
            <a:alphaModFix/>
          </a:blip>
          <a:stretch>
            <a:fillRect/>
          </a:stretch>
        </p:blipFill>
        <p:spPr>
          <a:xfrm>
            <a:off x="9830473" y="6380525"/>
            <a:ext cx="1236910" cy="325075"/>
          </a:xfrm>
          <a:prstGeom prst="rect">
            <a:avLst/>
          </a:prstGeom>
          <a:noFill/>
          <a:ln>
            <a:noFill/>
          </a:ln>
        </p:spPr>
      </p:pic>
      <p:sp>
        <p:nvSpPr>
          <p:cNvPr id="84" name="Google Shape;84;p11"/>
          <p:cNvSpPr txBox="1"/>
          <p:nvPr>
            <p:ph idx="1" type="subTitle"/>
          </p:nvPr>
        </p:nvSpPr>
        <p:spPr>
          <a:xfrm>
            <a:off x="1397000" y="1491100"/>
            <a:ext cx="7747200" cy="624900"/>
          </a:xfrm>
          <a:prstGeom prst="rect">
            <a:avLst/>
          </a:prstGeom>
        </p:spPr>
        <p:txBody>
          <a:bodyPr anchorCtr="0" anchor="t" bIns="91425" lIns="91425" spcFirstLastPara="1" rIns="91425" wrap="square" tIns="91425">
            <a:noAutofit/>
          </a:bodyPr>
          <a:lstStyle>
            <a:lvl1pPr lvl="0">
              <a:spcBef>
                <a:spcPts val="0"/>
              </a:spcBef>
              <a:spcAft>
                <a:spcPts val="0"/>
              </a:spcAft>
              <a:buNone/>
              <a:defRPr>
                <a:solidFill>
                  <a:schemeClr val="accent6"/>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85" name="Google Shape;85;p11"/>
          <p:cNvSpPr/>
          <p:nvPr/>
        </p:nvSpPr>
        <p:spPr>
          <a:xfrm rot="10800000">
            <a:off x="0" y="0"/>
            <a:ext cx="292100" cy="890850"/>
          </a:xfrm>
          <a:prstGeom prst="flowChartManualInpu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12"/>
          <p:cNvSpPr txBox="1"/>
          <p:nvPr>
            <p:ph idx="1" type="body"/>
          </p:nvPr>
        </p:nvSpPr>
        <p:spPr>
          <a:xfrm>
            <a:off x="415600" y="6380525"/>
            <a:ext cx="9007500" cy="32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Font typeface="Lato"/>
              <a:buNone/>
              <a:defRPr sz="1400">
                <a:latin typeface="Lato"/>
                <a:ea typeface="Lato"/>
                <a:cs typeface="Lato"/>
                <a:sym typeface="Lato"/>
              </a:defRPr>
            </a:lvl1pPr>
          </a:lstStyle>
          <a:p/>
        </p:txBody>
      </p:sp>
      <p:sp>
        <p:nvSpPr>
          <p:cNvPr id="88" name="Google Shape;88;p12"/>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89" name="Google Shape;89;p12"/>
          <p:cNvPicPr preferRelativeResize="0"/>
          <p:nvPr/>
        </p:nvPicPr>
        <p:blipFill>
          <a:blip r:embed="rId2">
            <a:alphaModFix/>
          </a:blip>
          <a:stretch>
            <a:fillRect/>
          </a:stretch>
        </p:blipFill>
        <p:spPr>
          <a:xfrm>
            <a:off x="9829367" y="6380525"/>
            <a:ext cx="1238575" cy="3250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cSld name="CUSTOM">
    <p:spTree>
      <p:nvGrpSpPr>
        <p:cNvPr id="91" name="Shape 91"/>
        <p:cNvGrpSpPr/>
        <p:nvPr/>
      </p:nvGrpSpPr>
      <p:grpSpPr>
        <a:xfrm>
          <a:off x="0" y="0"/>
          <a:ext cx="0" cy="0"/>
          <a:chOff x="0" y="0"/>
          <a:chExt cx="0" cy="0"/>
        </a:xfrm>
      </p:grpSpPr>
      <p:sp>
        <p:nvSpPr>
          <p:cNvPr id="92" name="Google Shape;92;p14"/>
          <p:cNvSpPr/>
          <p:nvPr/>
        </p:nvSpPr>
        <p:spPr>
          <a:xfrm>
            <a:off x="-14633" y="-10975"/>
            <a:ext cx="9984900" cy="531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4"/>
          <p:cNvPicPr preferRelativeResize="0"/>
          <p:nvPr/>
        </p:nvPicPr>
        <p:blipFill>
          <a:blip r:embed="rId2">
            <a:alphaModFix/>
          </a:blip>
          <a:stretch>
            <a:fillRect/>
          </a:stretch>
        </p:blipFill>
        <p:spPr>
          <a:xfrm>
            <a:off x="6979200" y="5875900"/>
            <a:ext cx="2290250" cy="601100"/>
          </a:xfrm>
          <a:prstGeom prst="rect">
            <a:avLst/>
          </a:prstGeom>
          <a:noFill/>
          <a:ln>
            <a:noFill/>
          </a:ln>
        </p:spPr>
      </p:pic>
      <p:sp>
        <p:nvSpPr>
          <p:cNvPr id="94" name="Google Shape;94;p14"/>
          <p:cNvSpPr txBox="1"/>
          <p:nvPr/>
        </p:nvSpPr>
        <p:spPr>
          <a:xfrm>
            <a:off x="10423133" y="6010100"/>
            <a:ext cx="1768800" cy="33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Lato"/>
                <a:ea typeface="Lato"/>
                <a:cs typeface="Lato"/>
                <a:sym typeface="Lato"/>
              </a:rPr>
              <a:t>enforme.com</a:t>
            </a:r>
            <a:endParaRPr sz="1200">
              <a:solidFill>
                <a:schemeClr val="lt1"/>
              </a:solidFill>
              <a:latin typeface="Lato"/>
              <a:ea typeface="Lato"/>
              <a:cs typeface="Lato"/>
              <a:sym typeface="Lato"/>
            </a:endParaRPr>
          </a:p>
        </p:txBody>
      </p:sp>
      <p:sp>
        <p:nvSpPr>
          <p:cNvPr id="95" name="Google Shape;95;p14"/>
          <p:cNvSpPr txBox="1"/>
          <p:nvPr>
            <p:ph type="ctrTitle"/>
          </p:nvPr>
        </p:nvSpPr>
        <p:spPr>
          <a:xfrm>
            <a:off x="716302" y="1221375"/>
            <a:ext cx="8581200" cy="273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Font typeface="Lato Black"/>
              <a:buNone/>
              <a:defRPr sz="5200">
                <a:solidFill>
                  <a:schemeClr val="lt1"/>
                </a:solidFill>
                <a:latin typeface="Lato Black"/>
                <a:ea typeface="Lato Black"/>
                <a:cs typeface="Lato Black"/>
                <a:sym typeface="Lato Black"/>
              </a:defRPr>
            </a:lvl1pPr>
            <a:lvl2pPr lvl="1" rtl="0" algn="ctr">
              <a:spcBef>
                <a:spcPts val="0"/>
              </a:spcBef>
              <a:spcAft>
                <a:spcPts val="0"/>
              </a:spcAft>
              <a:buSzPts val="5200"/>
              <a:buFont typeface="Lato Black"/>
              <a:buNone/>
              <a:defRPr sz="5200">
                <a:latin typeface="Lato Black"/>
                <a:ea typeface="Lato Black"/>
                <a:cs typeface="Lato Black"/>
                <a:sym typeface="Lato Black"/>
              </a:defRPr>
            </a:lvl2pPr>
            <a:lvl3pPr lvl="2" rtl="0" algn="ctr">
              <a:spcBef>
                <a:spcPts val="0"/>
              </a:spcBef>
              <a:spcAft>
                <a:spcPts val="0"/>
              </a:spcAft>
              <a:buSzPts val="5200"/>
              <a:buFont typeface="Lato Black"/>
              <a:buNone/>
              <a:defRPr sz="5200">
                <a:latin typeface="Lato Black"/>
                <a:ea typeface="Lato Black"/>
                <a:cs typeface="Lato Black"/>
                <a:sym typeface="Lato Black"/>
              </a:defRPr>
            </a:lvl3pPr>
            <a:lvl4pPr lvl="3" rtl="0" algn="ctr">
              <a:spcBef>
                <a:spcPts val="0"/>
              </a:spcBef>
              <a:spcAft>
                <a:spcPts val="0"/>
              </a:spcAft>
              <a:buSzPts val="5200"/>
              <a:buFont typeface="Lato Black"/>
              <a:buNone/>
              <a:defRPr sz="5200">
                <a:latin typeface="Lato Black"/>
                <a:ea typeface="Lato Black"/>
                <a:cs typeface="Lato Black"/>
                <a:sym typeface="Lato Black"/>
              </a:defRPr>
            </a:lvl4pPr>
            <a:lvl5pPr lvl="4" rtl="0" algn="ctr">
              <a:spcBef>
                <a:spcPts val="0"/>
              </a:spcBef>
              <a:spcAft>
                <a:spcPts val="0"/>
              </a:spcAft>
              <a:buSzPts val="5200"/>
              <a:buFont typeface="Lato Black"/>
              <a:buNone/>
              <a:defRPr sz="5200">
                <a:latin typeface="Lato Black"/>
                <a:ea typeface="Lato Black"/>
                <a:cs typeface="Lato Black"/>
                <a:sym typeface="Lato Black"/>
              </a:defRPr>
            </a:lvl5pPr>
            <a:lvl6pPr lvl="5" rtl="0" algn="ctr">
              <a:spcBef>
                <a:spcPts val="0"/>
              </a:spcBef>
              <a:spcAft>
                <a:spcPts val="0"/>
              </a:spcAft>
              <a:buSzPts val="5200"/>
              <a:buFont typeface="Lato Black"/>
              <a:buNone/>
              <a:defRPr sz="5200">
                <a:latin typeface="Lato Black"/>
                <a:ea typeface="Lato Black"/>
                <a:cs typeface="Lato Black"/>
                <a:sym typeface="Lato Black"/>
              </a:defRPr>
            </a:lvl6pPr>
            <a:lvl7pPr lvl="6" rtl="0" algn="ctr">
              <a:spcBef>
                <a:spcPts val="0"/>
              </a:spcBef>
              <a:spcAft>
                <a:spcPts val="0"/>
              </a:spcAft>
              <a:buSzPts val="5200"/>
              <a:buFont typeface="Lato Black"/>
              <a:buNone/>
              <a:defRPr sz="5200">
                <a:latin typeface="Lato Black"/>
                <a:ea typeface="Lato Black"/>
                <a:cs typeface="Lato Black"/>
                <a:sym typeface="Lato Black"/>
              </a:defRPr>
            </a:lvl7pPr>
            <a:lvl8pPr lvl="7" rtl="0" algn="ctr">
              <a:spcBef>
                <a:spcPts val="0"/>
              </a:spcBef>
              <a:spcAft>
                <a:spcPts val="0"/>
              </a:spcAft>
              <a:buSzPts val="5200"/>
              <a:buFont typeface="Lato Black"/>
              <a:buNone/>
              <a:defRPr sz="5200">
                <a:latin typeface="Lato Black"/>
                <a:ea typeface="Lato Black"/>
                <a:cs typeface="Lato Black"/>
                <a:sym typeface="Lato Black"/>
              </a:defRPr>
            </a:lvl8pPr>
            <a:lvl9pPr lvl="8" rtl="0" algn="ctr">
              <a:spcBef>
                <a:spcPts val="0"/>
              </a:spcBef>
              <a:spcAft>
                <a:spcPts val="0"/>
              </a:spcAft>
              <a:buSzPts val="5200"/>
              <a:buFont typeface="Lato Black"/>
              <a:buNone/>
              <a:defRPr sz="5200">
                <a:latin typeface="Lato Black"/>
                <a:ea typeface="Lato Black"/>
                <a:cs typeface="Lato Black"/>
                <a:sym typeface="Lato Black"/>
              </a:defRPr>
            </a:lvl9pPr>
          </a:lstStyle>
          <a:p/>
        </p:txBody>
      </p:sp>
      <p:sp>
        <p:nvSpPr>
          <p:cNvPr id="96" name="Google Shape;96;p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
    <p:spTree>
      <p:nvGrpSpPr>
        <p:cNvPr id="97" name="Shape 97"/>
        <p:cNvGrpSpPr/>
        <p:nvPr/>
      </p:nvGrpSpPr>
      <p:grpSpPr>
        <a:xfrm>
          <a:off x="0" y="0"/>
          <a:ext cx="0" cy="0"/>
          <a:chOff x="0" y="0"/>
          <a:chExt cx="0" cy="0"/>
        </a:xfrm>
      </p:grpSpPr>
      <p:sp>
        <p:nvSpPr>
          <p:cNvPr id="98" name="Google Shape;98;p1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1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1600"/>
              </a:spcBef>
              <a:spcAft>
                <a:spcPts val="0"/>
              </a:spcAft>
              <a:buClr>
                <a:schemeClr val="dk1"/>
              </a:buClr>
              <a:buSzPts val="2000"/>
              <a:buNone/>
              <a:defRPr sz="2000"/>
            </a:lvl2pPr>
            <a:lvl3pPr lvl="2" rtl="0" algn="ctr">
              <a:lnSpc>
                <a:spcPct val="90000"/>
              </a:lnSpc>
              <a:spcBef>
                <a:spcPts val="1600"/>
              </a:spcBef>
              <a:spcAft>
                <a:spcPts val="0"/>
              </a:spcAft>
              <a:buClr>
                <a:schemeClr val="dk1"/>
              </a:buClr>
              <a:buSzPts val="1800"/>
              <a:buNone/>
              <a:defRPr sz="1800"/>
            </a:lvl3pPr>
            <a:lvl4pPr lvl="3" rtl="0" algn="ctr">
              <a:lnSpc>
                <a:spcPct val="90000"/>
              </a:lnSpc>
              <a:spcBef>
                <a:spcPts val="1600"/>
              </a:spcBef>
              <a:spcAft>
                <a:spcPts val="0"/>
              </a:spcAft>
              <a:buClr>
                <a:schemeClr val="dk1"/>
              </a:buClr>
              <a:buSzPts val="1600"/>
              <a:buNone/>
              <a:defRPr sz="1600"/>
            </a:lvl4pPr>
            <a:lvl5pPr lvl="4" rtl="0" algn="ctr">
              <a:lnSpc>
                <a:spcPct val="90000"/>
              </a:lnSpc>
              <a:spcBef>
                <a:spcPts val="1600"/>
              </a:spcBef>
              <a:spcAft>
                <a:spcPts val="0"/>
              </a:spcAft>
              <a:buClr>
                <a:schemeClr val="dk1"/>
              </a:buClr>
              <a:buSzPts val="1600"/>
              <a:buNone/>
              <a:defRPr sz="1600"/>
            </a:lvl5pPr>
            <a:lvl6pPr lvl="5" rtl="0" algn="ctr">
              <a:lnSpc>
                <a:spcPct val="90000"/>
              </a:lnSpc>
              <a:spcBef>
                <a:spcPts val="1600"/>
              </a:spcBef>
              <a:spcAft>
                <a:spcPts val="0"/>
              </a:spcAft>
              <a:buClr>
                <a:schemeClr val="dk1"/>
              </a:buClr>
              <a:buSzPts val="1600"/>
              <a:buNone/>
              <a:defRPr sz="1600"/>
            </a:lvl6pPr>
            <a:lvl7pPr lvl="6" rtl="0" algn="ctr">
              <a:lnSpc>
                <a:spcPct val="90000"/>
              </a:lnSpc>
              <a:spcBef>
                <a:spcPts val="1600"/>
              </a:spcBef>
              <a:spcAft>
                <a:spcPts val="0"/>
              </a:spcAft>
              <a:buClr>
                <a:schemeClr val="dk1"/>
              </a:buClr>
              <a:buSzPts val="1600"/>
              <a:buNone/>
              <a:defRPr sz="1600"/>
            </a:lvl7pPr>
            <a:lvl8pPr lvl="7" rtl="0" algn="ctr">
              <a:lnSpc>
                <a:spcPct val="90000"/>
              </a:lnSpc>
              <a:spcBef>
                <a:spcPts val="1600"/>
              </a:spcBef>
              <a:spcAft>
                <a:spcPts val="0"/>
              </a:spcAft>
              <a:buClr>
                <a:schemeClr val="dk1"/>
              </a:buClr>
              <a:buSzPts val="1600"/>
              <a:buNone/>
              <a:defRPr sz="1600"/>
            </a:lvl8pPr>
            <a:lvl9pPr lvl="8" rtl="0" algn="ctr">
              <a:lnSpc>
                <a:spcPct val="90000"/>
              </a:lnSpc>
              <a:spcBef>
                <a:spcPts val="1600"/>
              </a:spcBef>
              <a:spcAft>
                <a:spcPts val="1600"/>
              </a:spcAft>
              <a:buClr>
                <a:schemeClr val="dk1"/>
              </a:buClr>
              <a:buSzPts val="1600"/>
              <a:buNone/>
              <a:defRPr sz="1600"/>
            </a:lvl9pPr>
          </a:lstStyle>
          <a:p/>
        </p:txBody>
      </p:sp>
      <p:sp>
        <p:nvSpPr>
          <p:cNvPr id="100" name="Google Shape;100;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lt1"/>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3800867" y="1791925"/>
            <a:ext cx="7975500" cy="43896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a:off x="-1479400" y="-1034775"/>
            <a:ext cx="4389600" cy="4389600"/>
          </a:xfrm>
          <a:prstGeom prst="rect">
            <a:avLst/>
          </a:prstGeom>
          <a:noFill/>
          <a:ln>
            <a:noFill/>
          </a:ln>
        </p:spPr>
      </p:pic>
      <p:sp>
        <p:nvSpPr>
          <p:cNvPr id="23" name="Google Shape;23;p3"/>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a:blip r:embed="rId3">
            <a:alphaModFix/>
          </a:blip>
          <a:stretch>
            <a:fillRect/>
          </a:stretch>
        </p:blipFill>
        <p:spPr>
          <a:xfrm>
            <a:off x="9829367" y="6380525"/>
            <a:ext cx="1238575" cy="325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ducts slide">
  <p:cSld name="CUSTOM_1">
    <p:spTree>
      <p:nvGrpSpPr>
        <p:cNvPr id="25" name="Shape 25"/>
        <p:cNvGrpSpPr/>
        <p:nvPr/>
      </p:nvGrpSpPr>
      <p:grpSpPr>
        <a:xfrm>
          <a:off x="0" y="0"/>
          <a:ext cx="0" cy="0"/>
          <a:chOff x="0" y="0"/>
          <a:chExt cx="0" cy="0"/>
        </a:xfrm>
      </p:grpSpPr>
      <p:sp>
        <p:nvSpPr>
          <p:cNvPr id="26" name="Google Shape;26;p4"/>
          <p:cNvSpPr/>
          <p:nvPr/>
        </p:nvSpPr>
        <p:spPr>
          <a:xfrm>
            <a:off x="-25400" y="-21925"/>
            <a:ext cx="824700" cy="6879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10800000">
            <a:off x="-25400" y="-21925"/>
            <a:ext cx="819167" cy="2498425"/>
          </a:xfrm>
          <a:prstGeom prst="flowChartManualInpu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 name="Google Shape;28;p4"/>
          <p:cNvPicPr preferRelativeResize="0"/>
          <p:nvPr/>
        </p:nvPicPr>
        <p:blipFill>
          <a:blip r:embed="rId2">
            <a:alphaModFix/>
          </a:blip>
          <a:stretch>
            <a:fillRect/>
          </a:stretch>
        </p:blipFill>
        <p:spPr>
          <a:xfrm>
            <a:off x="3572075" y="842900"/>
            <a:ext cx="3441256" cy="813539"/>
          </a:xfrm>
          <a:prstGeom prst="rect">
            <a:avLst/>
          </a:prstGeom>
          <a:noFill/>
          <a:ln>
            <a:noFill/>
          </a:ln>
        </p:spPr>
      </p:pic>
      <p:pic>
        <p:nvPicPr>
          <p:cNvPr id="29" name="Google Shape;29;p4"/>
          <p:cNvPicPr preferRelativeResize="0"/>
          <p:nvPr/>
        </p:nvPicPr>
        <p:blipFill>
          <a:blip r:embed="rId3">
            <a:alphaModFix/>
          </a:blip>
          <a:stretch>
            <a:fillRect/>
          </a:stretch>
        </p:blipFill>
        <p:spPr>
          <a:xfrm>
            <a:off x="3572075" y="2548605"/>
            <a:ext cx="3831753" cy="813539"/>
          </a:xfrm>
          <a:prstGeom prst="rect">
            <a:avLst/>
          </a:prstGeom>
          <a:noFill/>
          <a:ln>
            <a:noFill/>
          </a:ln>
        </p:spPr>
      </p:pic>
      <p:pic>
        <p:nvPicPr>
          <p:cNvPr id="30" name="Google Shape;30;p4"/>
          <p:cNvPicPr preferRelativeResize="0"/>
          <p:nvPr/>
        </p:nvPicPr>
        <p:blipFill>
          <a:blip r:embed="rId4">
            <a:alphaModFix/>
          </a:blip>
          <a:stretch>
            <a:fillRect/>
          </a:stretch>
        </p:blipFill>
        <p:spPr>
          <a:xfrm>
            <a:off x="3572075" y="4254311"/>
            <a:ext cx="4222251" cy="813539"/>
          </a:xfrm>
          <a:prstGeom prst="rect">
            <a:avLst/>
          </a:prstGeom>
          <a:noFill/>
          <a:ln>
            <a:noFill/>
          </a:ln>
        </p:spPr>
      </p:pic>
      <p:sp>
        <p:nvSpPr>
          <p:cNvPr id="31" name="Google Shape;31;p4"/>
          <p:cNvSpPr txBox="1"/>
          <p:nvPr/>
        </p:nvSpPr>
        <p:spPr>
          <a:xfrm>
            <a:off x="4640708" y="1525450"/>
            <a:ext cx="45885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666666"/>
                </a:solidFill>
                <a:latin typeface="Lato"/>
                <a:ea typeface="Lato"/>
                <a:cs typeface="Lato"/>
                <a:sym typeface="Lato"/>
              </a:rPr>
              <a:t>Association Experience Platform</a:t>
            </a:r>
            <a:endParaRPr sz="1600">
              <a:solidFill>
                <a:srgbClr val="666666"/>
              </a:solidFill>
              <a:latin typeface="Lato"/>
              <a:ea typeface="Lato"/>
              <a:cs typeface="Lato"/>
              <a:sym typeface="Lato"/>
            </a:endParaRPr>
          </a:p>
        </p:txBody>
      </p:sp>
      <p:sp>
        <p:nvSpPr>
          <p:cNvPr id="32" name="Google Shape;32;p4"/>
          <p:cNvSpPr txBox="1"/>
          <p:nvPr/>
        </p:nvSpPr>
        <p:spPr>
          <a:xfrm>
            <a:off x="4640708" y="3234750"/>
            <a:ext cx="45885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666666"/>
                </a:solidFill>
                <a:latin typeface="Lato"/>
                <a:ea typeface="Lato"/>
                <a:cs typeface="Lato"/>
                <a:sym typeface="Lato"/>
              </a:rPr>
              <a:t>Abstract Management System</a:t>
            </a:r>
            <a:endParaRPr sz="1600">
              <a:solidFill>
                <a:srgbClr val="666666"/>
              </a:solidFill>
              <a:latin typeface="Lato"/>
              <a:ea typeface="Lato"/>
              <a:cs typeface="Lato"/>
              <a:sym typeface="Lato"/>
            </a:endParaRPr>
          </a:p>
        </p:txBody>
      </p:sp>
      <p:sp>
        <p:nvSpPr>
          <p:cNvPr id="33" name="Google Shape;33;p4"/>
          <p:cNvSpPr txBox="1"/>
          <p:nvPr/>
        </p:nvSpPr>
        <p:spPr>
          <a:xfrm>
            <a:off x="4640708" y="4944050"/>
            <a:ext cx="45885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666666"/>
                </a:solidFill>
                <a:latin typeface="Lato"/>
                <a:ea typeface="Lato"/>
                <a:cs typeface="Lato"/>
                <a:sym typeface="Lato"/>
              </a:rPr>
              <a:t>AI-Powered Search</a:t>
            </a:r>
            <a:endParaRPr sz="1600">
              <a:solidFill>
                <a:srgbClr val="666666"/>
              </a:solidFill>
              <a:latin typeface="Lato"/>
              <a:ea typeface="Lato"/>
              <a:cs typeface="Lato"/>
              <a:sym typeface="Lato"/>
            </a:endParaRPr>
          </a:p>
        </p:txBody>
      </p:sp>
      <p:sp>
        <p:nvSpPr>
          <p:cNvPr id="34" name="Google Shape;34;p4"/>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4"/>
          <p:cNvPicPr preferRelativeResize="0"/>
          <p:nvPr/>
        </p:nvPicPr>
        <p:blipFill>
          <a:blip r:embed="rId5">
            <a:alphaModFix/>
          </a:blip>
          <a:stretch>
            <a:fillRect/>
          </a:stretch>
        </p:blipFill>
        <p:spPr>
          <a:xfrm>
            <a:off x="9829367" y="6380525"/>
            <a:ext cx="1238575" cy="325075"/>
          </a:xfrm>
          <a:prstGeom prst="rect">
            <a:avLst/>
          </a:prstGeom>
          <a:noFill/>
          <a:ln>
            <a:noFill/>
          </a:ln>
        </p:spPr>
      </p:pic>
      <p:sp>
        <p:nvSpPr>
          <p:cNvPr id="36" name="Google Shape;36;p4"/>
          <p:cNvSpPr txBox="1"/>
          <p:nvPr/>
        </p:nvSpPr>
        <p:spPr>
          <a:xfrm rot="-5400000">
            <a:off x="-497400" y="475400"/>
            <a:ext cx="1788300" cy="793500"/>
          </a:xfrm>
          <a:prstGeom prst="rect">
            <a:avLst/>
          </a:prstGeom>
          <a:noFill/>
          <a:ln>
            <a:noFill/>
          </a:ln>
        </p:spPr>
        <p:txBody>
          <a:bodyPr anchorCtr="0" anchor="ctr" bIns="91425" lIns="91425" spcFirstLastPara="1" rIns="274300" wrap="square" tIns="91425">
            <a:noAutofit/>
          </a:bodyPr>
          <a:lstStyle/>
          <a:p>
            <a:pPr indent="0" lvl="0" marL="0" rtl="0" algn="r">
              <a:spcBef>
                <a:spcPts val="0"/>
              </a:spcBef>
              <a:spcAft>
                <a:spcPts val="0"/>
              </a:spcAft>
              <a:buNone/>
            </a:pPr>
            <a:r>
              <a:rPr b="1" lang="en-US">
                <a:solidFill>
                  <a:schemeClr val="accent6"/>
                </a:solidFill>
                <a:latin typeface="Lato"/>
                <a:ea typeface="Lato"/>
                <a:cs typeface="Lato"/>
                <a:sym typeface="Lato"/>
              </a:rPr>
              <a:t>OUR PRODUCTS</a:t>
            </a:r>
            <a:endParaRPr b="1">
              <a:solidFill>
                <a:schemeClr val="accent6"/>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pprende highlights">
  <p:cSld name="CUSTOM_2">
    <p:spTree>
      <p:nvGrpSpPr>
        <p:cNvPr id="37" name="Shape 37"/>
        <p:cNvGrpSpPr/>
        <p:nvPr/>
      </p:nvGrpSpPr>
      <p:grpSpPr>
        <a:xfrm>
          <a:off x="0" y="0"/>
          <a:ext cx="0" cy="0"/>
          <a:chOff x="0" y="0"/>
          <a:chExt cx="0" cy="0"/>
        </a:xfrm>
      </p:grpSpPr>
      <p:sp>
        <p:nvSpPr>
          <p:cNvPr id="38" name="Google Shape;38;p5"/>
          <p:cNvSpPr/>
          <p:nvPr/>
        </p:nvSpPr>
        <p:spPr>
          <a:xfrm>
            <a:off x="6359133" y="-10975"/>
            <a:ext cx="5847600" cy="6869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 name="Google Shape;39;p5"/>
          <p:cNvPicPr preferRelativeResize="0"/>
          <p:nvPr/>
        </p:nvPicPr>
        <p:blipFill>
          <a:blip r:embed="rId2">
            <a:alphaModFix/>
          </a:blip>
          <a:stretch>
            <a:fillRect/>
          </a:stretch>
        </p:blipFill>
        <p:spPr>
          <a:xfrm>
            <a:off x="1340133" y="690500"/>
            <a:ext cx="2737200" cy="647100"/>
          </a:xfrm>
          <a:prstGeom prst="rect">
            <a:avLst/>
          </a:prstGeom>
          <a:noFill/>
          <a:ln>
            <a:noFill/>
          </a:ln>
        </p:spPr>
      </p:pic>
      <p:sp>
        <p:nvSpPr>
          <p:cNvPr id="40" name="Google Shape;40;p5"/>
          <p:cNvSpPr txBox="1"/>
          <p:nvPr>
            <p:ph idx="1" type="body"/>
          </p:nvPr>
        </p:nvSpPr>
        <p:spPr>
          <a:xfrm>
            <a:off x="6768467" y="690500"/>
            <a:ext cx="5028900" cy="552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5"/>
          <p:cNvSpPr txBox="1"/>
          <p:nvPr>
            <p:ph type="title"/>
          </p:nvPr>
        </p:nvSpPr>
        <p:spPr>
          <a:xfrm>
            <a:off x="570133" y="1918700"/>
            <a:ext cx="5189700" cy="40398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sz="3600">
                <a:solidFill>
                  <a:schemeClr val="accent4"/>
                </a:solidFill>
                <a:latin typeface="Lato"/>
                <a:ea typeface="Lato"/>
                <a:cs typeface="Lato"/>
                <a:sym typeface="Lato"/>
              </a:defRPr>
            </a:lvl1pPr>
            <a:lvl2pPr lvl="1">
              <a:spcBef>
                <a:spcPts val="0"/>
              </a:spcBef>
              <a:spcAft>
                <a:spcPts val="0"/>
              </a:spcAft>
              <a:buNone/>
              <a:defRPr>
                <a:latin typeface="Lato"/>
                <a:ea typeface="Lato"/>
                <a:cs typeface="Lato"/>
                <a:sym typeface="Lato"/>
              </a:defRPr>
            </a:lvl2pPr>
            <a:lvl3pPr lvl="2">
              <a:spcBef>
                <a:spcPts val="0"/>
              </a:spcBef>
              <a:spcAft>
                <a:spcPts val="0"/>
              </a:spcAft>
              <a:buNone/>
              <a:defRPr>
                <a:latin typeface="Lato"/>
                <a:ea typeface="Lato"/>
                <a:cs typeface="Lato"/>
                <a:sym typeface="Lato"/>
              </a:defRPr>
            </a:lvl3pPr>
            <a:lvl4pPr lvl="3">
              <a:spcBef>
                <a:spcPts val="0"/>
              </a:spcBef>
              <a:spcAft>
                <a:spcPts val="0"/>
              </a:spcAft>
              <a:buNone/>
              <a:defRPr>
                <a:latin typeface="Lato"/>
                <a:ea typeface="Lato"/>
                <a:cs typeface="Lato"/>
                <a:sym typeface="Lato"/>
              </a:defRPr>
            </a:lvl4pPr>
            <a:lvl5pPr lvl="4">
              <a:spcBef>
                <a:spcPts val="0"/>
              </a:spcBef>
              <a:spcAft>
                <a:spcPts val="0"/>
              </a:spcAft>
              <a:buNone/>
              <a:defRPr>
                <a:latin typeface="Lato"/>
                <a:ea typeface="Lato"/>
                <a:cs typeface="Lato"/>
                <a:sym typeface="Lato"/>
              </a:defRPr>
            </a:lvl5pPr>
            <a:lvl6pPr lvl="5">
              <a:spcBef>
                <a:spcPts val="0"/>
              </a:spcBef>
              <a:spcAft>
                <a:spcPts val="0"/>
              </a:spcAft>
              <a:buNone/>
              <a:defRPr>
                <a:latin typeface="Lato"/>
                <a:ea typeface="Lato"/>
                <a:cs typeface="Lato"/>
                <a:sym typeface="Lato"/>
              </a:defRPr>
            </a:lvl6pPr>
            <a:lvl7pPr lvl="6">
              <a:spcBef>
                <a:spcPts val="0"/>
              </a:spcBef>
              <a:spcAft>
                <a:spcPts val="0"/>
              </a:spcAft>
              <a:buNone/>
              <a:defRPr>
                <a:latin typeface="Lato"/>
                <a:ea typeface="Lato"/>
                <a:cs typeface="Lato"/>
                <a:sym typeface="Lato"/>
              </a:defRPr>
            </a:lvl7pPr>
            <a:lvl8pPr lvl="7">
              <a:spcBef>
                <a:spcPts val="0"/>
              </a:spcBef>
              <a:spcAft>
                <a:spcPts val="0"/>
              </a:spcAft>
              <a:buNone/>
              <a:defRPr>
                <a:latin typeface="Lato"/>
                <a:ea typeface="Lato"/>
                <a:cs typeface="Lato"/>
                <a:sym typeface="Lato"/>
              </a:defRPr>
            </a:lvl8pPr>
            <a:lvl9pPr lvl="8">
              <a:spcBef>
                <a:spcPts val="0"/>
              </a:spcBef>
              <a:spcAft>
                <a:spcPts val="0"/>
              </a:spcAft>
              <a:buNone/>
              <a:defRPr>
                <a:latin typeface="Lato"/>
                <a:ea typeface="Lato"/>
                <a:cs typeface="Lato"/>
                <a:sym typeface="Lato"/>
              </a:defRPr>
            </a:lvl9pPr>
          </a:lstStyle>
          <a:p/>
        </p:txBody>
      </p:sp>
      <p:sp>
        <p:nvSpPr>
          <p:cNvPr id="42" name="Google Shape;42;p5"/>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5"/>
          <p:cNvPicPr preferRelativeResize="0"/>
          <p:nvPr/>
        </p:nvPicPr>
        <p:blipFill>
          <a:blip r:embed="rId3">
            <a:alphaModFix/>
          </a:blip>
          <a:stretch>
            <a:fillRect/>
          </a:stretch>
        </p:blipFill>
        <p:spPr>
          <a:xfrm>
            <a:off x="9829367" y="6380525"/>
            <a:ext cx="1238575" cy="3250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inuum highlights">
  <p:cSld name="CUSTOM_2_1">
    <p:spTree>
      <p:nvGrpSpPr>
        <p:cNvPr id="44" name="Shape 44"/>
        <p:cNvGrpSpPr/>
        <p:nvPr/>
      </p:nvGrpSpPr>
      <p:grpSpPr>
        <a:xfrm>
          <a:off x="0" y="0"/>
          <a:ext cx="0" cy="0"/>
          <a:chOff x="0" y="0"/>
          <a:chExt cx="0" cy="0"/>
        </a:xfrm>
      </p:grpSpPr>
      <p:sp>
        <p:nvSpPr>
          <p:cNvPr id="45" name="Google Shape;45;p6"/>
          <p:cNvSpPr/>
          <p:nvPr/>
        </p:nvSpPr>
        <p:spPr>
          <a:xfrm>
            <a:off x="6359133" y="-10975"/>
            <a:ext cx="5847600" cy="6869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txBox="1"/>
          <p:nvPr>
            <p:ph idx="1" type="body"/>
          </p:nvPr>
        </p:nvSpPr>
        <p:spPr>
          <a:xfrm>
            <a:off x="6768467" y="690500"/>
            <a:ext cx="5028900" cy="552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6"/>
          <p:cNvSpPr txBox="1"/>
          <p:nvPr>
            <p:ph type="title"/>
          </p:nvPr>
        </p:nvSpPr>
        <p:spPr>
          <a:xfrm>
            <a:off x="570133" y="1918700"/>
            <a:ext cx="5189700" cy="403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1" sz="3600">
                <a:solidFill>
                  <a:schemeClr val="accent1"/>
                </a:solidFill>
                <a:latin typeface="Lato"/>
                <a:ea typeface="Lato"/>
                <a:cs typeface="Lato"/>
                <a:sym typeface="Lato"/>
              </a:defRPr>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p:txBody>
      </p:sp>
      <p:sp>
        <p:nvSpPr>
          <p:cNvPr id="48" name="Google Shape;48;p6"/>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a:blip r:embed="rId2">
            <a:alphaModFix/>
          </a:blip>
          <a:stretch>
            <a:fillRect/>
          </a:stretch>
        </p:blipFill>
        <p:spPr>
          <a:xfrm>
            <a:off x="9829367" y="6380525"/>
            <a:ext cx="1238575" cy="325075"/>
          </a:xfrm>
          <a:prstGeom prst="rect">
            <a:avLst/>
          </a:prstGeom>
          <a:noFill/>
          <a:ln>
            <a:noFill/>
          </a:ln>
        </p:spPr>
      </p:pic>
      <p:pic>
        <p:nvPicPr>
          <p:cNvPr id="50" name="Google Shape;50;p6"/>
          <p:cNvPicPr preferRelativeResize="0"/>
          <p:nvPr/>
        </p:nvPicPr>
        <p:blipFill>
          <a:blip r:embed="rId3">
            <a:alphaModFix/>
          </a:blip>
          <a:stretch>
            <a:fillRect/>
          </a:stretch>
        </p:blipFill>
        <p:spPr>
          <a:xfrm>
            <a:off x="1133077" y="690501"/>
            <a:ext cx="3047784" cy="647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clusive highlights">
  <p:cSld name="CUSTOM_2_1_1">
    <p:spTree>
      <p:nvGrpSpPr>
        <p:cNvPr id="51" name="Shape 51"/>
        <p:cNvGrpSpPr/>
        <p:nvPr/>
      </p:nvGrpSpPr>
      <p:grpSpPr>
        <a:xfrm>
          <a:off x="0" y="0"/>
          <a:ext cx="0" cy="0"/>
          <a:chOff x="0" y="0"/>
          <a:chExt cx="0" cy="0"/>
        </a:xfrm>
      </p:grpSpPr>
      <p:sp>
        <p:nvSpPr>
          <p:cNvPr id="52" name="Google Shape;52;p7"/>
          <p:cNvSpPr/>
          <p:nvPr/>
        </p:nvSpPr>
        <p:spPr>
          <a:xfrm>
            <a:off x="6359133" y="-10975"/>
            <a:ext cx="5847600" cy="6869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ph idx="1" type="body"/>
          </p:nvPr>
        </p:nvSpPr>
        <p:spPr>
          <a:xfrm>
            <a:off x="6768467" y="690500"/>
            <a:ext cx="5028900" cy="552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4" name="Google Shape;54;p7"/>
          <p:cNvSpPr txBox="1"/>
          <p:nvPr>
            <p:ph type="title"/>
          </p:nvPr>
        </p:nvSpPr>
        <p:spPr>
          <a:xfrm>
            <a:off x="570133" y="1918700"/>
            <a:ext cx="5189700" cy="403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1" sz="3600">
                <a:solidFill>
                  <a:schemeClr val="accent2"/>
                </a:solidFill>
                <a:latin typeface="Lato"/>
                <a:ea typeface="Lato"/>
                <a:cs typeface="Lato"/>
                <a:sym typeface="Lato"/>
              </a:defRPr>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p:txBody>
      </p:sp>
      <p:sp>
        <p:nvSpPr>
          <p:cNvPr id="55" name="Google Shape;55;p7"/>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p7"/>
          <p:cNvPicPr preferRelativeResize="0"/>
          <p:nvPr/>
        </p:nvPicPr>
        <p:blipFill>
          <a:blip r:embed="rId2">
            <a:alphaModFix/>
          </a:blip>
          <a:stretch>
            <a:fillRect/>
          </a:stretch>
        </p:blipFill>
        <p:spPr>
          <a:xfrm>
            <a:off x="9829367" y="6380525"/>
            <a:ext cx="1238575" cy="325075"/>
          </a:xfrm>
          <a:prstGeom prst="rect">
            <a:avLst/>
          </a:prstGeom>
          <a:noFill/>
          <a:ln>
            <a:noFill/>
          </a:ln>
        </p:spPr>
      </p:pic>
      <p:pic>
        <p:nvPicPr>
          <p:cNvPr id="57" name="Google Shape;57;p7"/>
          <p:cNvPicPr preferRelativeResize="0"/>
          <p:nvPr/>
        </p:nvPicPr>
        <p:blipFill>
          <a:blip r:embed="rId3">
            <a:alphaModFix/>
          </a:blip>
          <a:stretch>
            <a:fillRect/>
          </a:stretch>
        </p:blipFill>
        <p:spPr>
          <a:xfrm>
            <a:off x="926007" y="690502"/>
            <a:ext cx="3358389" cy="647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8" name="Shape 58"/>
        <p:cNvGrpSpPr/>
        <p:nvPr/>
      </p:nvGrpSpPr>
      <p:grpSpPr>
        <a:xfrm>
          <a:off x="0" y="0"/>
          <a:ext cx="0" cy="0"/>
          <a:chOff x="0" y="0"/>
          <a:chExt cx="0" cy="0"/>
        </a:xfrm>
      </p:grpSpPr>
      <p:sp>
        <p:nvSpPr>
          <p:cNvPr id="59" name="Google Shape;59;p8"/>
          <p:cNvSpPr/>
          <p:nvPr/>
        </p:nvSpPr>
        <p:spPr>
          <a:xfrm rot="10800000">
            <a:off x="0" y="0"/>
            <a:ext cx="292100" cy="990600"/>
          </a:xfrm>
          <a:prstGeom prst="flowChartManualInpu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ph type="title"/>
          </p:nvPr>
        </p:nvSpPr>
        <p:spPr>
          <a:xfrm>
            <a:off x="720400" y="440975"/>
            <a:ext cx="11103300" cy="763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Lato"/>
              <a:buNone/>
              <a:defRPr b="1" sz="3600">
                <a:latin typeface="Lato"/>
                <a:ea typeface="Lato"/>
                <a:cs typeface="Lato"/>
                <a:sym typeface="La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8"/>
          <p:cNvSpPr txBox="1"/>
          <p:nvPr>
            <p:ph idx="1" type="body"/>
          </p:nvPr>
        </p:nvSpPr>
        <p:spPr>
          <a:xfrm>
            <a:off x="720400" y="1384239"/>
            <a:ext cx="111033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5"/>
              </a:buClr>
              <a:buSzPts val="1800"/>
              <a:buFont typeface="Lato"/>
              <a:buChar char="●"/>
              <a:defRPr>
                <a:latin typeface="Lato"/>
                <a:ea typeface="Lato"/>
                <a:cs typeface="Lato"/>
                <a:sym typeface="Lato"/>
              </a:defRPr>
            </a:lvl1pPr>
            <a:lvl2pPr indent="-317500" lvl="1" marL="914400">
              <a:spcBef>
                <a:spcPts val="1600"/>
              </a:spcBef>
              <a:spcAft>
                <a:spcPts val="0"/>
              </a:spcAft>
              <a:buSzPts val="1400"/>
              <a:buFont typeface="Lato"/>
              <a:buChar char="○"/>
              <a:defRPr>
                <a:latin typeface="Lato"/>
                <a:ea typeface="Lato"/>
                <a:cs typeface="Lato"/>
                <a:sym typeface="Lato"/>
              </a:defRPr>
            </a:lvl2pPr>
            <a:lvl3pPr indent="-317500" lvl="2" marL="1371600">
              <a:spcBef>
                <a:spcPts val="1600"/>
              </a:spcBef>
              <a:spcAft>
                <a:spcPts val="0"/>
              </a:spcAft>
              <a:buSzPts val="1400"/>
              <a:buFont typeface="Lato"/>
              <a:buChar char="■"/>
              <a:defRPr>
                <a:latin typeface="Lato"/>
                <a:ea typeface="Lato"/>
                <a:cs typeface="Lato"/>
                <a:sym typeface="Lato"/>
              </a:defRPr>
            </a:lvl3pPr>
            <a:lvl4pPr indent="-317500" lvl="3" marL="1828800">
              <a:spcBef>
                <a:spcPts val="1600"/>
              </a:spcBef>
              <a:spcAft>
                <a:spcPts val="0"/>
              </a:spcAft>
              <a:buSzPts val="1400"/>
              <a:buFont typeface="Lato"/>
              <a:buChar char="●"/>
              <a:defRPr>
                <a:latin typeface="Lato"/>
                <a:ea typeface="Lato"/>
                <a:cs typeface="Lato"/>
                <a:sym typeface="Lato"/>
              </a:defRPr>
            </a:lvl4pPr>
            <a:lvl5pPr indent="-317500" lvl="4" marL="2286000">
              <a:spcBef>
                <a:spcPts val="1600"/>
              </a:spcBef>
              <a:spcAft>
                <a:spcPts val="0"/>
              </a:spcAft>
              <a:buSzPts val="1400"/>
              <a:buFont typeface="Lato"/>
              <a:buChar char="○"/>
              <a:defRPr>
                <a:latin typeface="Lato"/>
                <a:ea typeface="Lato"/>
                <a:cs typeface="Lato"/>
                <a:sym typeface="Lato"/>
              </a:defRPr>
            </a:lvl5pPr>
            <a:lvl6pPr indent="-317500" lvl="5" marL="2743200">
              <a:spcBef>
                <a:spcPts val="1600"/>
              </a:spcBef>
              <a:spcAft>
                <a:spcPts val="0"/>
              </a:spcAft>
              <a:buSzPts val="1400"/>
              <a:buFont typeface="Lato"/>
              <a:buChar char="■"/>
              <a:defRPr>
                <a:latin typeface="Lato"/>
                <a:ea typeface="Lato"/>
                <a:cs typeface="Lato"/>
                <a:sym typeface="Lato"/>
              </a:defRPr>
            </a:lvl6pPr>
            <a:lvl7pPr indent="-317500" lvl="6" marL="3200400">
              <a:spcBef>
                <a:spcPts val="1600"/>
              </a:spcBef>
              <a:spcAft>
                <a:spcPts val="0"/>
              </a:spcAft>
              <a:buSzPts val="1400"/>
              <a:buFont typeface="Lato"/>
              <a:buChar char="●"/>
              <a:defRPr>
                <a:latin typeface="Lato"/>
                <a:ea typeface="Lato"/>
                <a:cs typeface="Lato"/>
                <a:sym typeface="Lato"/>
              </a:defRPr>
            </a:lvl7pPr>
            <a:lvl8pPr indent="-317500" lvl="7" marL="3657600">
              <a:spcBef>
                <a:spcPts val="1600"/>
              </a:spcBef>
              <a:spcAft>
                <a:spcPts val="0"/>
              </a:spcAft>
              <a:buSzPts val="1400"/>
              <a:buFont typeface="Lato"/>
              <a:buChar char="○"/>
              <a:defRPr>
                <a:latin typeface="Lato"/>
                <a:ea typeface="Lato"/>
                <a:cs typeface="Lato"/>
                <a:sym typeface="Lato"/>
              </a:defRPr>
            </a:lvl8pPr>
            <a:lvl9pPr indent="-317500" lvl="8" marL="4114800">
              <a:spcBef>
                <a:spcPts val="1600"/>
              </a:spcBef>
              <a:spcAft>
                <a:spcPts val="1600"/>
              </a:spcAft>
              <a:buSzPts val="1400"/>
              <a:buFont typeface="Lato"/>
              <a:buChar char="■"/>
              <a:defRPr>
                <a:latin typeface="Lato"/>
                <a:ea typeface="Lato"/>
                <a:cs typeface="Lato"/>
                <a:sym typeface="Lato"/>
              </a:defRPr>
            </a:lvl9pPr>
          </a:lstStyle>
          <a:p/>
        </p:txBody>
      </p:sp>
      <p:sp>
        <p:nvSpPr>
          <p:cNvPr id="62" name="Google Shape;62;p8"/>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a:buNone/>
              <a:defRPr>
                <a:solidFill>
                  <a:srgbClr val="999999"/>
                </a:solidFill>
                <a:latin typeface="Lato"/>
                <a:ea typeface="Lato"/>
                <a:cs typeface="Lato"/>
                <a:sym typeface="Lato"/>
              </a:defRPr>
            </a:lvl1pPr>
            <a:lvl2pPr lvl="1">
              <a:buNone/>
              <a:defRPr>
                <a:solidFill>
                  <a:srgbClr val="999999"/>
                </a:solidFill>
                <a:latin typeface="Lato"/>
                <a:ea typeface="Lato"/>
                <a:cs typeface="Lato"/>
                <a:sym typeface="Lato"/>
              </a:defRPr>
            </a:lvl2pPr>
            <a:lvl3pPr lvl="2">
              <a:buNone/>
              <a:defRPr>
                <a:solidFill>
                  <a:srgbClr val="999999"/>
                </a:solidFill>
                <a:latin typeface="Lato"/>
                <a:ea typeface="Lato"/>
                <a:cs typeface="Lato"/>
                <a:sym typeface="Lato"/>
              </a:defRPr>
            </a:lvl3pPr>
            <a:lvl4pPr lvl="3">
              <a:buNone/>
              <a:defRPr>
                <a:solidFill>
                  <a:srgbClr val="999999"/>
                </a:solidFill>
                <a:latin typeface="Lato"/>
                <a:ea typeface="Lato"/>
                <a:cs typeface="Lato"/>
                <a:sym typeface="Lato"/>
              </a:defRPr>
            </a:lvl4pPr>
            <a:lvl5pPr lvl="4">
              <a:buNone/>
              <a:defRPr>
                <a:solidFill>
                  <a:srgbClr val="999999"/>
                </a:solidFill>
                <a:latin typeface="Lato"/>
                <a:ea typeface="Lato"/>
                <a:cs typeface="Lato"/>
                <a:sym typeface="Lato"/>
              </a:defRPr>
            </a:lvl5pPr>
            <a:lvl6pPr lvl="5">
              <a:buNone/>
              <a:defRPr>
                <a:solidFill>
                  <a:srgbClr val="999999"/>
                </a:solidFill>
                <a:latin typeface="Lato"/>
                <a:ea typeface="Lato"/>
                <a:cs typeface="Lato"/>
                <a:sym typeface="Lato"/>
              </a:defRPr>
            </a:lvl6pPr>
            <a:lvl7pPr lvl="6">
              <a:buNone/>
              <a:defRPr>
                <a:solidFill>
                  <a:srgbClr val="999999"/>
                </a:solidFill>
                <a:latin typeface="Lato"/>
                <a:ea typeface="Lato"/>
                <a:cs typeface="Lato"/>
                <a:sym typeface="Lato"/>
              </a:defRPr>
            </a:lvl7pPr>
            <a:lvl8pPr lvl="7">
              <a:buNone/>
              <a:defRPr>
                <a:solidFill>
                  <a:srgbClr val="999999"/>
                </a:solidFill>
                <a:latin typeface="Lato"/>
                <a:ea typeface="Lato"/>
                <a:cs typeface="Lato"/>
                <a:sym typeface="Lato"/>
              </a:defRPr>
            </a:lvl8pPr>
            <a:lvl9pPr lvl="8">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p8"/>
          <p:cNvPicPr preferRelativeResize="0"/>
          <p:nvPr/>
        </p:nvPicPr>
        <p:blipFill>
          <a:blip r:embed="rId2">
            <a:alphaModFix/>
          </a:blip>
          <a:stretch>
            <a:fillRect/>
          </a:stretch>
        </p:blipFill>
        <p:spPr>
          <a:xfrm>
            <a:off x="9829367" y="6380525"/>
            <a:ext cx="1238575" cy="325075"/>
          </a:xfrm>
          <a:prstGeom prst="rect">
            <a:avLst/>
          </a:prstGeom>
          <a:noFill/>
          <a:ln>
            <a:noFill/>
          </a:ln>
        </p:spPr>
      </p:pic>
      <p:sp>
        <p:nvSpPr>
          <p:cNvPr id="64" name="Google Shape;64;p8"/>
          <p:cNvSpPr txBox="1"/>
          <p:nvPr>
            <p:ph idx="2" type="subTitle"/>
          </p:nvPr>
        </p:nvSpPr>
        <p:spPr>
          <a:xfrm>
            <a:off x="720400" y="137525"/>
            <a:ext cx="11050500" cy="28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solidFill>
                  <a:schemeClr val="accent3"/>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9"/>
          <p:cNvSpPr txBox="1"/>
          <p:nvPr>
            <p:ph type="title"/>
          </p:nvPr>
        </p:nvSpPr>
        <p:spPr>
          <a:xfrm>
            <a:off x="720400" y="440975"/>
            <a:ext cx="11055900" cy="763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Lato"/>
              <a:buNone/>
              <a:defRPr b="1" sz="3600">
                <a:latin typeface="Lato"/>
                <a:ea typeface="Lato"/>
                <a:cs typeface="Lato"/>
                <a:sym typeface="La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9"/>
          <p:cNvSpPr txBox="1"/>
          <p:nvPr>
            <p:ph idx="1" type="body"/>
          </p:nvPr>
        </p:nvSpPr>
        <p:spPr>
          <a:xfrm>
            <a:off x="720400" y="1384233"/>
            <a:ext cx="53331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5"/>
              </a:buClr>
              <a:buSzPts val="18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8" name="Google Shape;68;p9"/>
          <p:cNvSpPr txBox="1"/>
          <p:nvPr>
            <p:ph idx="2" type="body"/>
          </p:nvPr>
        </p:nvSpPr>
        <p:spPr>
          <a:xfrm>
            <a:off x="6443200" y="1384233"/>
            <a:ext cx="53331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5"/>
              </a:buClr>
              <a:buSzPts val="18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9" name="Google Shape;69;p9"/>
          <p:cNvSpPr txBox="1"/>
          <p:nvPr>
            <p:ph idx="12" type="sldNum"/>
          </p:nvPr>
        </p:nvSpPr>
        <p:spPr>
          <a:xfrm>
            <a:off x="11296600" y="6380775"/>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70" name="Google Shape;70;p9"/>
          <p:cNvPicPr preferRelativeResize="0"/>
          <p:nvPr/>
        </p:nvPicPr>
        <p:blipFill>
          <a:blip r:embed="rId2">
            <a:alphaModFix/>
          </a:blip>
          <a:stretch>
            <a:fillRect/>
          </a:stretch>
        </p:blipFill>
        <p:spPr>
          <a:xfrm>
            <a:off x="9829367" y="6380525"/>
            <a:ext cx="1238575" cy="325075"/>
          </a:xfrm>
          <a:prstGeom prst="rect">
            <a:avLst/>
          </a:prstGeom>
          <a:noFill/>
          <a:ln>
            <a:noFill/>
          </a:ln>
        </p:spPr>
      </p:pic>
      <p:sp>
        <p:nvSpPr>
          <p:cNvPr id="71" name="Google Shape;71;p9"/>
          <p:cNvSpPr txBox="1"/>
          <p:nvPr>
            <p:ph idx="3" type="subTitle"/>
          </p:nvPr>
        </p:nvSpPr>
        <p:spPr>
          <a:xfrm>
            <a:off x="720400" y="137525"/>
            <a:ext cx="11050500" cy="28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solidFill>
                  <a:schemeClr val="accent3"/>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2" name="Google Shape;72;p9"/>
          <p:cNvSpPr/>
          <p:nvPr/>
        </p:nvSpPr>
        <p:spPr>
          <a:xfrm rot="10800000">
            <a:off x="0" y="0"/>
            <a:ext cx="292100" cy="990600"/>
          </a:xfrm>
          <a:prstGeom prst="flowChartManualInpu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0"/>
          <p:cNvSpPr txBox="1"/>
          <p:nvPr>
            <p:ph type="title"/>
          </p:nvPr>
        </p:nvSpPr>
        <p:spPr>
          <a:xfrm>
            <a:off x="720400" y="440967"/>
            <a:ext cx="11360700" cy="763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Lato"/>
              <a:buNone/>
              <a:defRPr b="1" sz="3600">
                <a:latin typeface="Lato"/>
                <a:ea typeface="Lato"/>
                <a:cs typeface="Lato"/>
                <a:sym typeface="La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5" name="Google Shape;75;p10"/>
          <p:cNvSpPr txBox="1"/>
          <p:nvPr>
            <p:ph idx="12" type="sldNum"/>
          </p:nvPr>
        </p:nvSpPr>
        <p:spPr>
          <a:xfrm>
            <a:off x="11296600" y="6380650"/>
            <a:ext cx="731700" cy="325200"/>
          </a:xfrm>
          <a:prstGeom prst="rect">
            <a:avLst/>
          </a:prstGeom>
        </p:spPr>
        <p:txBody>
          <a:bodyPr anchorCtr="0" anchor="ctr" bIns="91425" lIns="91425" spcFirstLastPara="1" rIns="91425" wrap="square" tIns="91425">
            <a:noAutofit/>
          </a:bodyPr>
          <a:lstStyle>
            <a:lvl1pPr lvl="0" rtl="0">
              <a:buNone/>
              <a:defRPr>
                <a:solidFill>
                  <a:srgbClr val="999999"/>
                </a:solidFill>
                <a:latin typeface="Lato"/>
                <a:ea typeface="Lato"/>
                <a:cs typeface="Lato"/>
                <a:sym typeface="Lato"/>
              </a:defRPr>
            </a:lvl1pPr>
            <a:lvl2pPr lvl="1" rtl="0">
              <a:buNone/>
              <a:defRPr>
                <a:solidFill>
                  <a:srgbClr val="999999"/>
                </a:solidFill>
                <a:latin typeface="Lato"/>
                <a:ea typeface="Lato"/>
                <a:cs typeface="Lato"/>
                <a:sym typeface="Lato"/>
              </a:defRPr>
            </a:lvl2pPr>
            <a:lvl3pPr lvl="2" rtl="0">
              <a:buNone/>
              <a:defRPr>
                <a:solidFill>
                  <a:srgbClr val="999999"/>
                </a:solidFill>
                <a:latin typeface="Lato"/>
                <a:ea typeface="Lato"/>
                <a:cs typeface="Lato"/>
                <a:sym typeface="Lato"/>
              </a:defRPr>
            </a:lvl3pPr>
            <a:lvl4pPr lvl="3" rtl="0">
              <a:buNone/>
              <a:defRPr>
                <a:solidFill>
                  <a:srgbClr val="999999"/>
                </a:solidFill>
                <a:latin typeface="Lato"/>
                <a:ea typeface="Lato"/>
                <a:cs typeface="Lato"/>
                <a:sym typeface="Lato"/>
              </a:defRPr>
            </a:lvl4pPr>
            <a:lvl5pPr lvl="4" rtl="0">
              <a:buNone/>
              <a:defRPr>
                <a:solidFill>
                  <a:srgbClr val="999999"/>
                </a:solidFill>
                <a:latin typeface="Lato"/>
                <a:ea typeface="Lato"/>
                <a:cs typeface="Lato"/>
                <a:sym typeface="Lato"/>
              </a:defRPr>
            </a:lvl5pPr>
            <a:lvl6pPr lvl="5" rtl="0">
              <a:buNone/>
              <a:defRPr>
                <a:solidFill>
                  <a:srgbClr val="999999"/>
                </a:solidFill>
                <a:latin typeface="Lato"/>
                <a:ea typeface="Lato"/>
                <a:cs typeface="Lato"/>
                <a:sym typeface="Lato"/>
              </a:defRPr>
            </a:lvl6pPr>
            <a:lvl7pPr lvl="6" rtl="0">
              <a:buNone/>
              <a:defRPr>
                <a:solidFill>
                  <a:srgbClr val="999999"/>
                </a:solidFill>
                <a:latin typeface="Lato"/>
                <a:ea typeface="Lato"/>
                <a:cs typeface="Lato"/>
                <a:sym typeface="Lato"/>
              </a:defRPr>
            </a:lvl7pPr>
            <a:lvl8pPr lvl="7" rtl="0">
              <a:buNone/>
              <a:defRPr>
                <a:solidFill>
                  <a:srgbClr val="999999"/>
                </a:solidFill>
                <a:latin typeface="Lato"/>
                <a:ea typeface="Lato"/>
                <a:cs typeface="Lato"/>
                <a:sym typeface="Lato"/>
              </a:defRPr>
            </a:lvl8pPr>
            <a:lvl9pPr lvl="8" rtl="0">
              <a:buNone/>
              <a:defRPr>
                <a:solidFill>
                  <a:srgbClr val="999999"/>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p10"/>
          <p:cNvPicPr preferRelativeResize="0"/>
          <p:nvPr/>
        </p:nvPicPr>
        <p:blipFill>
          <a:blip r:embed="rId2">
            <a:alphaModFix/>
          </a:blip>
          <a:stretch>
            <a:fillRect/>
          </a:stretch>
        </p:blipFill>
        <p:spPr>
          <a:xfrm>
            <a:off x="9829367" y="6380525"/>
            <a:ext cx="1238575" cy="325075"/>
          </a:xfrm>
          <a:prstGeom prst="rect">
            <a:avLst/>
          </a:prstGeom>
          <a:noFill/>
          <a:ln>
            <a:noFill/>
          </a:ln>
        </p:spPr>
      </p:pic>
      <p:sp>
        <p:nvSpPr>
          <p:cNvPr id="77" name="Google Shape;77;p10"/>
          <p:cNvSpPr txBox="1"/>
          <p:nvPr>
            <p:ph idx="1" type="subTitle"/>
          </p:nvPr>
        </p:nvSpPr>
        <p:spPr>
          <a:xfrm>
            <a:off x="720400" y="137525"/>
            <a:ext cx="11050500" cy="28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solidFill>
                  <a:schemeClr val="accent3"/>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8" name="Google Shape;78;p10"/>
          <p:cNvSpPr/>
          <p:nvPr/>
        </p:nvSpPr>
        <p:spPr>
          <a:xfrm rot="10800000">
            <a:off x="0" y="0"/>
            <a:ext cx="292100" cy="990600"/>
          </a:xfrm>
          <a:prstGeom prst="flowChartManualInpu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440967"/>
            <a:ext cx="113607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415600" y="1384233"/>
            <a:ext cx="113607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27.jpg"/><Relationship Id="rId9" Type="http://schemas.openxmlformats.org/officeDocument/2006/relationships/hyperlink" Target="http://bit.ly/2texJhS" TargetMode="External"/><Relationship Id="rId5" Type="http://schemas.openxmlformats.org/officeDocument/2006/relationships/hyperlink" Target="http://bit.ly/2RkfgZs" TargetMode="External"/><Relationship Id="rId6" Type="http://schemas.openxmlformats.org/officeDocument/2006/relationships/hyperlink" Target="http://bit.ly/2NmGXj2" TargetMode="External"/><Relationship Id="rId7" Type="http://schemas.openxmlformats.org/officeDocument/2006/relationships/hyperlink" Target="http://bit.ly/38eg2ht" TargetMode="External"/><Relationship Id="rId8" Type="http://schemas.openxmlformats.org/officeDocument/2006/relationships/hyperlink" Target="http://bit.ly/3897WX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image" Target="../media/image17.png"/><Relationship Id="rId13" Type="http://schemas.openxmlformats.org/officeDocument/2006/relationships/image" Target="../media/image12.png"/><Relationship Id="rId12" Type="http://schemas.openxmlformats.org/officeDocument/2006/relationships/image" Target="../media/image13.jp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1.png"/><Relationship Id="rId14"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6"/>
          <p:cNvSpPr txBox="1"/>
          <p:nvPr>
            <p:ph type="ctrTitle"/>
          </p:nvPr>
        </p:nvSpPr>
        <p:spPr>
          <a:xfrm>
            <a:off x="716302" y="1373775"/>
            <a:ext cx="8581200" cy="27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Business Innovation and Professional Associations</a:t>
            </a:r>
            <a:endParaRPr/>
          </a:p>
        </p:txBody>
      </p:sp>
      <p:sp>
        <p:nvSpPr>
          <p:cNvPr id="109" name="Google Shape;109;p16"/>
          <p:cNvSpPr txBox="1"/>
          <p:nvPr>
            <p:ph idx="1" type="subTitle"/>
          </p:nvPr>
        </p:nvSpPr>
        <p:spPr>
          <a:xfrm>
            <a:off x="716300" y="4314825"/>
            <a:ext cx="8581200" cy="9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“Challenges and Opportunities”</a:t>
            </a:r>
            <a:endParaRPr/>
          </a:p>
        </p:txBody>
      </p:sp>
      <p:sp>
        <p:nvSpPr>
          <p:cNvPr id="110" name="Google Shape;110;p16"/>
          <p:cNvSpPr txBox="1"/>
          <p:nvPr>
            <p:ph idx="2" type="body"/>
          </p:nvPr>
        </p:nvSpPr>
        <p:spPr>
          <a:xfrm>
            <a:off x="716300" y="5997325"/>
            <a:ext cx="5872800" cy="33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The Enforme Collaborative </a:t>
            </a:r>
            <a:endParaRPr/>
          </a:p>
          <a:p>
            <a:pPr indent="0" lvl="0" marL="0" rtl="0" algn="l">
              <a:spcBef>
                <a:spcPts val="0"/>
              </a:spcBef>
              <a:spcAft>
                <a:spcPts val="0"/>
              </a:spcAft>
              <a:buNone/>
            </a:pPr>
            <a:r>
              <a:rPr lang="en-US"/>
              <a:t>1.16.2020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The Future of Medical S</a:t>
            </a:r>
            <a:r>
              <a:rPr b="1" lang="en-US" sz="3600"/>
              <a:t>o</a:t>
            </a:r>
            <a:r>
              <a:rPr b="1" lang="en-US" sz="3600"/>
              <a:t>cieties </a:t>
            </a:r>
            <a:endParaRPr/>
          </a:p>
        </p:txBody>
      </p:sp>
      <p:sp>
        <p:nvSpPr>
          <p:cNvPr id="193" name="Google Shape;193;p25"/>
          <p:cNvSpPr txBox="1"/>
          <p:nvPr>
            <p:ph idx="1" type="body"/>
          </p:nvPr>
        </p:nvSpPr>
        <p:spPr>
          <a:xfrm>
            <a:off x="720400" y="1384249"/>
            <a:ext cx="11103300" cy="4209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The future is data immersive</a:t>
            </a:r>
            <a:endParaRPr/>
          </a:p>
          <a:p>
            <a:pPr indent="-342900" lvl="0" marL="457200" rtl="0" algn="l">
              <a:lnSpc>
                <a:spcPct val="150000"/>
              </a:lnSpc>
              <a:spcBef>
                <a:spcPts val="0"/>
              </a:spcBef>
              <a:spcAft>
                <a:spcPts val="0"/>
              </a:spcAft>
              <a:buSzPts val="1800"/>
              <a:buFont typeface="Lato Black"/>
              <a:buAutoNum type="arabicPeriod"/>
            </a:pPr>
            <a:r>
              <a:rPr lang="en-US"/>
              <a:t>The future is defined by AI</a:t>
            </a:r>
            <a:endParaRPr/>
          </a:p>
          <a:p>
            <a:pPr indent="-342900" lvl="0" marL="457200" rtl="0" algn="l">
              <a:lnSpc>
                <a:spcPct val="150000"/>
              </a:lnSpc>
              <a:spcBef>
                <a:spcPts val="0"/>
              </a:spcBef>
              <a:spcAft>
                <a:spcPts val="0"/>
              </a:spcAft>
              <a:buSzPts val="1800"/>
              <a:buFont typeface="Lato Black"/>
              <a:buAutoNum type="arabicPeriod"/>
            </a:pPr>
            <a:r>
              <a:rPr lang="en-US"/>
              <a:t>The future is International</a:t>
            </a:r>
            <a:endParaRPr/>
          </a:p>
          <a:p>
            <a:pPr indent="-342900" lvl="0" marL="457200" rtl="0" algn="l">
              <a:lnSpc>
                <a:spcPct val="150000"/>
              </a:lnSpc>
              <a:spcBef>
                <a:spcPts val="0"/>
              </a:spcBef>
              <a:spcAft>
                <a:spcPts val="0"/>
              </a:spcAft>
              <a:buSzPts val="1800"/>
              <a:buFont typeface="Lato Black"/>
              <a:buAutoNum type="arabicPeriod"/>
            </a:pPr>
            <a:r>
              <a:rPr lang="en-US"/>
              <a:t>The future is revealed at the frontiers</a:t>
            </a:r>
            <a:endParaRPr/>
          </a:p>
          <a:p>
            <a:pPr indent="-342900" lvl="0" marL="457200" rtl="0" algn="l">
              <a:lnSpc>
                <a:spcPct val="150000"/>
              </a:lnSpc>
              <a:spcBef>
                <a:spcPts val="0"/>
              </a:spcBef>
              <a:spcAft>
                <a:spcPts val="0"/>
              </a:spcAft>
              <a:buSzPts val="1800"/>
              <a:buFont typeface="Lato Black"/>
              <a:buAutoNum type="arabicPeriod"/>
            </a:pPr>
            <a:r>
              <a:rPr lang="en-US"/>
              <a:t>The future is indifferent to you current organizational structure</a:t>
            </a:r>
            <a:endParaRPr/>
          </a:p>
          <a:p>
            <a:pPr indent="-342900" lvl="0" marL="457200" rtl="0" algn="l">
              <a:lnSpc>
                <a:spcPct val="150000"/>
              </a:lnSpc>
              <a:spcBef>
                <a:spcPts val="0"/>
              </a:spcBef>
              <a:spcAft>
                <a:spcPts val="0"/>
              </a:spcAft>
              <a:buSzPts val="1800"/>
              <a:buFont typeface="Lato Black"/>
              <a:buAutoNum type="arabicPeriod"/>
            </a:pPr>
            <a:r>
              <a:rPr lang="en-US"/>
              <a:t>The future is voice interactive </a:t>
            </a:r>
            <a:endParaRPr/>
          </a:p>
          <a:p>
            <a:pPr indent="-342900" lvl="0" marL="457200" rtl="0" algn="l">
              <a:lnSpc>
                <a:spcPct val="150000"/>
              </a:lnSpc>
              <a:spcBef>
                <a:spcPts val="0"/>
              </a:spcBef>
              <a:spcAft>
                <a:spcPts val="0"/>
              </a:spcAft>
              <a:buSzPts val="1800"/>
              <a:buFont typeface="Lato Black"/>
              <a:buAutoNum type="arabicPeriod"/>
            </a:pPr>
            <a:r>
              <a:rPr lang="en-US"/>
              <a:t>The future is radically inclusive</a:t>
            </a:r>
            <a:endParaRPr/>
          </a:p>
          <a:p>
            <a:pPr indent="-342900" lvl="0" marL="457200" rtl="0" algn="l">
              <a:lnSpc>
                <a:spcPct val="150000"/>
              </a:lnSpc>
              <a:spcBef>
                <a:spcPts val="0"/>
              </a:spcBef>
              <a:spcAft>
                <a:spcPts val="0"/>
              </a:spcAft>
              <a:buSzPts val="1800"/>
              <a:buFont typeface="Lato Black"/>
              <a:buAutoNum type="arabicPeriod"/>
            </a:pPr>
            <a:r>
              <a:rPr lang="en-US"/>
              <a:t>The future is real-time</a:t>
            </a:r>
            <a:endParaRPr/>
          </a:p>
          <a:p>
            <a:pPr indent="-342900" lvl="0" marL="457200" rtl="0" algn="l">
              <a:lnSpc>
                <a:spcPct val="150000"/>
              </a:lnSpc>
              <a:spcBef>
                <a:spcPts val="0"/>
              </a:spcBef>
              <a:spcAft>
                <a:spcPts val="0"/>
              </a:spcAft>
              <a:buSzPts val="1800"/>
              <a:buFont typeface="Lato Black"/>
              <a:buAutoNum type="arabicPeriod"/>
            </a:pPr>
            <a:r>
              <a:rPr lang="en-US"/>
              <a:t>The future is mobile</a:t>
            </a:r>
            <a:endParaRPr/>
          </a:p>
          <a:p>
            <a:pPr indent="-342900" lvl="0" marL="457200" rtl="0" algn="l">
              <a:lnSpc>
                <a:spcPct val="150000"/>
              </a:lnSpc>
              <a:spcBef>
                <a:spcPts val="0"/>
              </a:spcBef>
              <a:spcAft>
                <a:spcPts val="0"/>
              </a:spcAft>
              <a:buSzPts val="1800"/>
              <a:buFont typeface="Lato Black"/>
              <a:buAutoNum type="arabicPeriod"/>
            </a:pPr>
            <a:r>
              <a:rPr lang="en-US"/>
              <a:t>The future is experimental and experiential</a:t>
            </a:r>
            <a:endParaRPr/>
          </a:p>
        </p:txBody>
      </p:sp>
      <p:sp>
        <p:nvSpPr>
          <p:cNvPr id="194" name="Google Shape;194;p25"/>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The Future is Data Immersive</a:t>
            </a:r>
            <a:endParaRPr/>
          </a:p>
        </p:txBody>
      </p:sp>
      <p:sp>
        <p:nvSpPr>
          <p:cNvPr id="200" name="Google Shape;200;p26"/>
          <p:cNvSpPr txBox="1"/>
          <p:nvPr>
            <p:ph idx="1" type="body"/>
          </p:nvPr>
        </p:nvSpPr>
        <p:spPr>
          <a:xfrm>
            <a:off x="720400" y="1384249"/>
            <a:ext cx="11103300" cy="4209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Healthcare data is growing faster than manufacturing, financial services or media</a:t>
            </a:r>
            <a:endParaRPr/>
          </a:p>
          <a:p>
            <a:pPr indent="-342900" lvl="0" marL="457200" rtl="0" algn="l">
              <a:lnSpc>
                <a:spcPct val="150000"/>
              </a:lnSpc>
              <a:spcBef>
                <a:spcPts val="0"/>
              </a:spcBef>
              <a:spcAft>
                <a:spcPts val="0"/>
              </a:spcAft>
              <a:buSzPts val="1800"/>
              <a:buFont typeface="Lato Black"/>
              <a:buAutoNum type="arabicPeriod"/>
            </a:pPr>
            <a:r>
              <a:rPr lang="en-US"/>
              <a:t>Successful associations will be defined by their data analytic competencies, not by their data holdings</a:t>
            </a:r>
            <a:endParaRPr/>
          </a:p>
          <a:p>
            <a:pPr indent="-342900" lvl="0" marL="457200" rtl="0" algn="l">
              <a:lnSpc>
                <a:spcPct val="150000"/>
              </a:lnSpc>
              <a:spcBef>
                <a:spcPts val="0"/>
              </a:spcBef>
              <a:spcAft>
                <a:spcPts val="0"/>
              </a:spcAft>
              <a:buSzPts val="1800"/>
              <a:buFont typeface="Lato Black"/>
              <a:buAutoNum type="arabicPeriod"/>
            </a:pPr>
            <a:r>
              <a:rPr lang="en-US"/>
              <a:t>It’s not about the data, it’s about what you do with it</a:t>
            </a:r>
            <a:endParaRPr/>
          </a:p>
          <a:p>
            <a:pPr indent="-342900" lvl="0" marL="457200" rtl="0" algn="l">
              <a:lnSpc>
                <a:spcPct val="150000"/>
              </a:lnSpc>
              <a:spcBef>
                <a:spcPts val="0"/>
              </a:spcBef>
              <a:spcAft>
                <a:spcPts val="0"/>
              </a:spcAft>
              <a:buSzPts val="1800"/>
              <a:buFont typeface="Lato Black"/>
              <a:buAutoNum type="arabicPeriod"/>
            </a:pPr>
            <a:r>
              <a:rPr lang="en-US"/>
              <a:t>The future will reveal itself at the boundaries of </a:t>
            </a:r>
            <a:r>
              <a:rPr lang="en-US"/>
              <a:t>traditional</a:t>
            </a:r>
            <a:r>
              <a:rPr lang="en-US"/>
              <a:t> datasets &amp; </a:t>
            </a:r>
            <a:r>
              <a:rPr lang="en-US"/>
              <a:t>organizational</a:t>
            </a:r>
            <a:r>
              <a:rPr lang="en-US"/>
              <a:t> constructs</a:t>
            </a:r>
            <a:endParaRPr/>
          </a:p>
        </p:txBody>
      </p:sp>
      <p:sp>
        <p:nvSpPr>
          <p:cNvPr id="201" name="Google Shape;201;p26"/>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720400" y="440967"/>
            <a:ext cx="113607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The Future is AI Driven</a:t>
            </a:r>
            <a:endParaRPr/>
          </a:p>
        </p:txBody>
      </p:sp>
      <p:pic>
        <p:nvPicPr>
          <p:cNvPr id="207" name="Google Shape;207;p27"/>
          <p:cNvPicPr preferRelativeResize="0"/>
          <p:nvPr/>
        </p:nvPicPr>
        <p:blipFill rotWithShape="1">
          <a:blip r:embed="rId3">
            <a:alphaModFix/>
          </a:blip>
          <a:srcRect b="0" l="0" r="0" t="0"/>
          <a:stretch/>
        </p:blipFill>
        <p:spPr>
          <a:xfrm>
            <a:off x="905576" y="1613977"/>
            <a:ext cx="8232900" cy="3681600"/>
          </a:xfrm>
          <a:prstGeom prst="rect">
            <a:avLst/>
          </a:prstGeom>
          <a:noFill/>
          <a:ln>
            <a:noFill/>
          </a:ln>
        </p:spPr>
      </p:pic>
      <p:sp>
        <p:nvSpPr>
          <p:cNvPr id="208" name="Google Shape;208;p27"/>
          <p:cNvSpPr txBox="1"/>
          <p:nvPr>
            <p:ph idx="4294967295"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8"/>
          <p:cNvSpPr txBox="1"/>
          <p:nvPr/>
        </p:nvSpPr>
        <p:spPr>
          <a:xfrm>
            <a:off x="4631807" y="1468190"/>
            <a:ext cx="3280500" cy="1785000"/>
          </a:xfrm>
          <a:prstGeom prst="rect">
            <a:avLst/>
          </a:prstGeom>
          <a:solidFill>
            <a:schemeClr val="lt1"/>
          </a:solidFill>
          <a:ln cap="flat" cmpd="sng" w="57150">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accent5"/>
                </a:solidFill>
                <a:latin typeface="Lato Black"/>
                <a:ea typeface="Lato Black"/>
                <a:cs typeface="Lato Black"/>
                <a:sym typeface="Lato Black"/>
              </a:rPr>
              <a:t>Robot Scoring:</a:t>
            </a:r>
            <a:endParaRPr>
              <a:solidFill>
                <a:schemeClr val="accent5"/>
              </a:solidFill>
              <a:latin typeface="Lato Black"/>
              <a:ea typeface="Lato Black"/>
              <a:cs typeface="Lato Black"/>
              <a:sym typeface="Lato Black"/>
            </a:endParaRPr>
          </a:p>
          <a:p>
            <a:pPr indent="0" lvl="0" marL="0" marR="0" rtl="0" algn="l">
              <a:spcBef>
                <a:spcPts val="0"/>
              </a:spcBef>
              <a:spcAft>
                <a:spcPts val="0"/>
              </a:spcAft>
              <a:buNone/>
            </a:pPr>
            <a:r>
              <a:rPr b="1" lang="en-US" sz="1800">
                <a:solidFill>
                  <a:schemeClr val="dk2"/>
                </a:solidFill>
                <a:latin typeface="Lato"/>
                <a:ea typeface="Lato"/>
                <a:cs typeface="Lato"/>
                <a:sym typeface="Lato"/>
              </a:rPr>
              <a:t>5</a:t>
            </a:r>
            <a:r>
              <a:rPr lang="en-US" sz="1800">
                <a:solidFill>
                  <a:schemeClr val="dk2"/>
                </a:solidFill>
                <a:latin typeface="Lato"/>
                <a:ea typeface="Lato"/>
                <a:cs typeface="Lato"/>
                <a:sym typeface="Lato"/>
              </a:rPr>
              <a:t> - Profound Reconsideration</a:t>
            </a:r>
            <a:endParaRPr sz="1800">
              <a:solidFill>
                <a:schemeClr val="dk2"/>
              </a:solidFill>
              <a:latin typeface="Lato"/>
              <a:ea typeface="Lato"/>
              <a:cs typeface="Lato"/>
              <a:sym typeface="Lato"/>
            </a:endParaRPr>
          </a:p>
          <a:p>
            <a:pPr indent="0" lvl="0" marL="0" marR="0" rtl="0" algn="l">
              <a:spcBef>
                <a:spcPts val="0"/>
              </a:spcBef>
              <a:spcAft>
                <a:spcPts val="0"/>
              </a:spcAft>
              <a:buNone/>
            </a:pPr>
            <a:r>
              <a:rPr b="1" lang="en-US" sz="1800">
                <a:solidFill>
                  <a:schemeClr val="dk2"/>
                </a:solidFill>
                <a:latin typeface="Lato"/>
                <a:ea typeface="Lato"/>
                <a:cs typeface="Lato"/>
                <a:sym typeface="Lato"/>
              </a:rPr>
              <a:t>4</a:t>
            </a:r>
            <a:r>
              <a:rPr lang="en-US" sz="1800">
                <a:solidFill>
                  <a:schemeClr val="dk2"/>
                </a:solidFill>
                <a:latin typeface="Lato"/>
                <a:ea typeface="Lato"/>
                <a:cs typeface="Lato"/>
                <a:sym typeface="Lato"/>
              </a:rPr>
              <a:t> - Essential Daily Tool</a:t>
            </a:r>
            <a:endParaRPr sz="1800">
              <a:solidFill>
                <a:schemeClr val="dk2"/>
              </a:solidFill>
              <a:latin typeface="Lato"/>
              <a:ea typeface="Lato"/>
              <a:cs typeface="Lato"/>
              <a:sym typeface="Lato"/>
            </a:endParaRPr>
          </a:p>
          <a:p>
            <a:pPr indent="0" lvl="0" marL="0" marR="0" rtl="0" algn="l">
              <a:spcBef>
                <a:spcPts val="0"/>
              </a:spcBef>
              <a:spcAft>
                <a:spcPts val="0"/>
              </a:spcAft>
              <a:buNone/>
            </a:pPr>
            <a:r>
              <a:rPr b="1" lang="en-US" sz="1800">
                <a:solidFill>
                  <a:schemeClr val="dk2"/>
                </a:solidFill>
                <a:latin typeface="Lato"/>
                <a:ea typeface="Lato"/>
                <a:cs typeface="Lato"/>
                <a:sym typeface="Lato"/>
              </a:rPr>
              <a:t>3</a:t>
            </a:r>
            <a:r>
              <a:rPr lang="en-US" sz="1800">
                <a:solidFill>
                  <a:schemeClr val="dk2"/>
                </a:solidFill>
                <a:latin typeface="Lato"/>
                <a:ea typeface="Lato"/>
                <a:cs typeface="Lato"/>
                <a:sym typeface="Lato"/>
              </a:rPr>
              <a:t> - Guidelines Mandated </a:t>
            </a:r>
            <a:endParaRPr sz="1800">
              <a:solidFill>
                <a:schemeClr val="dk2"/>
              </a:solidFill>
              <a:latin typeface="Lato"/>
              <a:ea typeface="Lato"/>
              <a:cs typeface="Lato"/>
              <a:sym typeface="Lato"/>
            </a:endParaRPr>
          </a:p>
          <a:p>
            <a:pPr indent="0" lvl="0" marL="0" marR="0" rtl="0" algn="l">
              <a:spcBef>
                <a:spcPts val="0"/>
              </a:spcBef>
              <a:spcAft>
                <a:spcPts val="0"/>
              </a:spcAft>
              <a:buNone/>
            </a:pPr>
            <a:r>
              <a:rPr b="1" lang="en-US" sz="1800">
                <a:solidFill>
                  <a:schemeClr val="dk2"/>
                </a:solidFill>
                <a:latin typeface="Lato"/>
                <a:ea typeface="Lato"/>
                <a:cs typeface="Lato"/>
                <a:sym typeface="Lato"/>
              </a:rPr>
              <a:t>2</a:t>
            </a:r>
            <a:r>
              <a:rPr lang="en-US" sz="1800">
                <a:solidFill>
                  <a:schemeClr val="dk2"/>
                </a:solidFill>
                <a:latin typeface="Lato"/>
                <a:ea typeface="Lato"/>
                <a:cs typeface="Lato"/>
                <a:sym typeface="Lato"/>
              </a:rPr>
              <a:t> - Diagnostic Aid</a:t>
            </a:r>
            <a:endParaRPr sz="1800">
              <a:solidFill>
                <a:schemeClr val="dk2"/>
              </a:solidFill>
              <a:latin typeface="Lato"/>
              <a:ea typeface="Lato"/>
              <a:cs typeface="Lato"/>
              <a:sym typeface="Lato"/>
            </a:endParaRPr>
          </a:p>
          <a:p>
            <a:pPr indent="0" lvl="0" marL="0" marR="0" rtl="0" algn="l">
              <a:spcBef>
                <a:spcPts val="0"/>
              </a:spcBef>
              <a:spcAft>
                <a:spcPts val="0"/>
              </a:spcAft>
              <a:buNone/>
            </a:pPr>
            <a:r>
              <a:rPr b="1" lang="en-US" sz="1800">
                <a:solidFill>
                  <a:schemeClr val="dk2"/>
                </a:solidFill>
                <a:latin typeface="Lato"/>
                <a:ea typeface="Lato"/>
                <a:cs typeface="Lato"/>
                <a:sym typeface="Lato"/>
              </a:rPr>
              <a:t>1</a:t>
            </a:r>
            <a:r>
              <a:rPr lang="en-US" sz="1800">
                <a:solidFill>
                  <a:schemeClr val="dk2"/>
                </a:solidFill>
                <a:latin typeface="Lato"/>
                <a:ea typeface="Lato"/>
                <a:cs typeface="Lato"/>
                <a:sym typeface="Lato"/>
              </a:rPr>
              <a:t> - Little Change in Practice </a:t>
            </a:r>
            <a:endParaRPr sz="1800">
              <a:solidFill>
                <a:schemeClr val="dk2"/>
              </a:solidFill>
              <a:latin typeface="Lato"/>
              <a:ea typeface="Lato"/>
              <a:cs typeface="Lato"/>
              <a:sym typeface="Lato"/>
            </a:endParaRPr>
          </a:p>
        </p:txBody>
      </p:sp>
      <p:sp>
        <p:nvSpPr>
          <p:cNvPr id="214" name="Google Shape;214;p28"/>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The Impact of AI on the Medical Specialties</a:t>
            </a:r>
            <a:endParaRPr/>
          </a:p>
        </p:txBody>
      </p:sp>
      <p:sp>
        <p:nvSpPr>
          <p:cNvPr id="215" name="Google Shape;215;p28"/>
          <p:cNvSpPr txBox="1"/>
          <p:nvPr>
            <p:ph idx="4294967295"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pic>
        <p:nvPicPr>
          <p:cNvPr id="216" name="Google Shape;216;p28"/>
          <p:cNvPicPr preferRelativeResize="0"/>
          <p:nvPr/>
        </p:nvPicPr>
        <p:blipFill>
          <a:blip r:embed="rId3">
            <a:alphaModFix/>
          </a:blip>
          <a:stretch>
            <a:fillRect/>
          </a:stretch>
        </p:blipFill>
        <p:spPr>
          <a:xfrm>
            <a:off x="825200" y="1468200"/>
            <a:ext cx="3280499" cy="4479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720400" y="440967"/>
            <a:ext cx="113607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Calibri"/>
              <a:buNone/>
            </a:pPr>
            <a:r>
              <a:rPr b="1" lang="en-US"/>
              <a:t>AI’s Journey Through the Technology Adoption Cycle</a:t>
            </a:r>
            <a:endParaRPr/>
          </a:p>
        </p:txBody>
      </p:sp>
      <p:pic>
        <p:nvPicPr>
          <p:cNvPr id="222" name="Google Shape;222;p29"/>
          <p:cNvPicPr preferRelativeResize="0"/>
          <p:nvPr/>
        </p:nvPicPr>
        <p:blipFill rotWithShape="1">
          <a:blip r:embed="rId3">
            <a:alphaModFix/>
          </a:blip>
          <a:srcRect b="0" l="0" r="0" t="0"/>
          <a:stretch/>
        </p:blipFill>
        <p:spPr>
          <a:xfrm>
            <a:off x="583450" y="1474575"/>
            <a:ext cx="8399700" cy="4250050"/>
          </a:xfrm>
          <a:prstGeom prst="rect">
            <a:avLst/>
          </a:prstGeom>
          <a:noFill/>
          <a:ln>
            <a:noFill/>
          </a:ln>
        </p:spPr>
      </p:pic>
      <p:sp>
        <p:nvSpPr>
          <p:cNvPr id="223" name="Google Shape;223;p29"/>
          <p:cNvSpPr/>
          <p:nvPr/>
        </p:nvSpPr>
        <p:spPr>
          <a:xfrm>
            <a:off x="5992048" y="3330305"/>
            <a:ext cx="207900" cy="197400"/>
          </a:xfrm>
          <a:prstGeom prst="ellipse">
            <a:avLst/>
          </a:prstGeom>
          <a:solidFill>
            <a:schemeClr val="lt1"/>
          </a:solid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9"/>
          <p:cNvSpPr txBox="1"/>
          <p:nvPr/>
        </p:nvSpPr>
        <p:spPr>
          <a:xfrm>
            <a:off x="5568686" y="2291268"/>
            <a:ext cx="2729700" cy="646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accent5"/>
                </a:solidFill>
                <a:latin typeface="Lato"/>
                <a:ea typeface="Lato"/>
                <a:cs typeface="Lato"/>
                <a:sym typeface="Lato"/>
              </a:rPr>
              <a:t>AI’s Impact on “pattern recognition in medicine” </a:t>
            </a:r>
            <a:endParaRPr b="1">
              <a:solidFill>
                <a:schemeClr val="accent5"/>
              </a:solidFill>
              <a:latin typeface="Lato"/>
              <a:ea typeface="Lato"/>
              <a:cs typeface="Lato"/>
              <a:sym typeface="Lato"/>
            </a:endParaRPr>
          </a:p>
        </p:txBody>
      </p:sp>
      <p:cxnSp>
        <p:nvCxnSpPr>
          <p:cNvPr id="225" name="Google Shape;225;p29"/>
          <p:cNvCxnSpPr/>
          <p:nvPr/>
        </p:nvCxnSpPr>
        <p:spPr>
          <a:xfrm flipH="1">
            <a:off x="6176056" y="2937599"/>
            <a:ext cx="184200" cy="330300"/>
          </a:xfrm>
          <a:prstGeom prst="straightConnector1">
            <a:avLst/>
          </a:prstGeom>
          <a:noFill/>
          <a:ln cap="flat" cmpd="sng" w="9525">
            <a:solidFill>
              <a:schemeClr val="dk2"/>
            </a:solidFill>
            <a:prstDash val="solid"/>
            <a:miter lim="800000"/>
            <a:headEnd len="sm" w="sm" type="none"/>
            <a:tailEnd len="sm" w="sm" type="none"/>
          </a:ln>
        </p:spPr>
      </p:cxnSp>
      <p:sp>
        <p:nvSpPr>
          <p:cNvPr id="226" name="Google Shape;226;p29"/>
          <p:cNvSpPr txBox="1"/>
          <p:nvPr>
            <p:ph idx="4294967295"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30"/>
          <p:cNvPicPr preferRelativeResize="0"/>
          <p:nvPr/>
        </p:nvPicPr>
        <p:blipFill rotWithShape="1">
          <a:blip r:embed="rId3">
            <a:alphaModFix/>
          </a:blip>
          <a:srcRect b="0" l="0" r="0" t="0"/>
          <a:stretch/>
        </p:blipFill>
        <p:spPr>
          <a:xfrm>
            <a:off x="5966925" y="1326247"/>
            <a:ext cx="5333100" cy="4125128"/>
          </a:xfrm>
          <a:prstGeom prst="rect">
            <a:avLst/>
          </a:prstGeom>
          <a:noFill/>
          <a:ln>
            <a:noFill/>
          </a:ln>
        </p:spPr>
      </p:pic>
      <p:sp>
        <p:nvSpPr>
          <p:cNvPr id="232" name="Google Shape;232;p30"/>
          <p:cNvSpPr txBox="1"/>
          <p:nvPr>
            <p:ph type="title"/>
          </p:nvPr>
        </p:nvSpPr>
        <p:spPr>
          <a:xfrm>
            <a:off x="720400" y="440975"/>
            <a:ext cx="110559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a:t>The Future is Data Immersive</a:t>
            </a:r>
            <a:endParaRPr/>
          </a:p>
        </p:txBody>
      </p:sp>
      <p:sp>
        <p:nvSpPr>
          <p:cNvPr id="233" name="Google Shape;233;p30"/>
          <p:cNvSpPr txBox="1"/>
          <p:nvPr>
            <p:ph idx="1" type="body"/>
          </p:nvPr>
        </p:nvSpPr>
        <p:spPr>
          <a:xfrm>
            <a:off x="720400" y="1282275"/>
            <a:ext cx="5333100" cy="47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accent5"/>
                </a:solidFill>
              </a:rPr>
              <a:t>Digital Transformation:</a:t>
            </a:r>
            <a:r>
              <a:rPr lang="en-US"/>
              <a:t> Convergence of digital technologies with an organizational structure that enables a rapid and flexible response to an ever-changing external environment.</a:t>
            </a:r>
            <a:endParaRPr/>
          </a:p>
          <a:p>
            <a:pPr indent="0" lvl="0" marL="0" rtl="0" algn="l">
              <a:spcBef>
                <a:spcPts val="1600"/>
              </a:spcBef>
              <a:spcAft>
                <a:spcPts val="0"/>
              </a:spcAft>
              <a:buNone/>
            </a:pPr>
            <a:r>
              <a:rPr b="1" lang="en-US">
                <a:solidFill>
                  <a:schemeClr val="accent5"/>
                </a:solidFill>
              </a:rPr>
              <a:t>Digital Transformation</a:t>
            </a:r>
            <a:r>
              <a:rPr lang="en-US"/>
              <a:t> is less about technology and more about strategy, leadership, talent and data driven decision making.</a:t>
            </a:r>
            <a:endParaRPr/>
          </a:p>
          <a:p>
            <a:pPr indent="0" lvl="0" marL="0" rtl="0" algn="l">
              <a:spcBef>
                <a:spcPts val="1600"/>
              </a:spcBef>
              <a:spcAft>
                <a:spcPts val="0"/>
              </a:spcAft>
              <a:buNone/>
            </a:pPr>
            <a:r>
              <a:rPr b="1" lang="en-US">
                <a:solidFill>
                  <a:schemeClr val="accent5"/>
                </a:solidFill>
              </a:rPr>
              <a:t>Digital Transformation</a:t>
            </a:r>
            <a:r>
              <a:rPr lang="en-US"/>
              <a:t> focuses on achieving a detailed understanding of today’s member and the </a:t>
            </a:r>
            <a:r>
              <a:rPr lang="en-US"/>
              <a:t>identification</a:t>
            </a:r>
            <a:r>
              <a:rPr lang="en-US"/>
              <a:t> of </a:t>
            </a:r>
            <a:r>
              <a:rPr lang="en-US"/>
              <a:t>potential</a:t>
            </a:r>
            <a:r>
              <a:rPr lang="en-US"/>
              <a:t> new membership groups and business allies.</a:t>
            </a:r>
            <a:endParaRPr/>
          </a:p>
          <a:p>
            <a:pPr indent="0" lvl="0" marL="0" rtl="0" algn="l">
              <a:spcBef>
                <a:spcPts val="1600"/>
              </a:spcBef>
              <a:spcAft>
                <a:spcPts val="1600"/>
              </a:spcAft>
              <a:buNone/>
            </a:pPr>
            <a:r>
              <a:rPr b="1" lang="en-US">
                <a:solidFill>
                  <a:schemeClr val="accent5"/>
                </a:solidFill>
              </a:rPr>
              <a:t>Digital Transformation:</a:t>
            </a:r>
            <a:r>
              <a:rPr lang="en-US"/>
              <a:t> Allows organizations to evolve at the pace of your members expectations</a:t>
            </a:r>
            <a:endParaRPr/>
          </a:p>
        </p:txBody>
      </p:sp>
      <p:sp>
        <p:nvSpPr>
          <p:cNvPr id="234" name="Google Shape;234;p30"/>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Nurturing</a:t>
            </a:r>
            <a:r>
              <a:rPr lang="en-US"/>
              <a:t> a Culture of Innovation</a:t>
            </a:r>
            <a:endParaRPr/>
          </a:p>
        </p:txBody>
      </p:sp>
      <p:sp>
        <p:nvSpPr>
          <p:cNvPr id="240" name="Google Shape;240;p31"/>
          <p:cNvSpPr txBox="1"/>
          <p:nvPr>
            <p:ph idx="1" type="body"/>
          </p:nvPr>
        </p:nvSpPr>
        <p:spPr>
          <a:xfrm>
            <a:off x="720400" y="1384249"/>
            <a:ext cx="11103300" cy="4209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Launch an “Innovation Challenge”</a:t>
            </a:r>
            <a:endParaRPr/>
          </a:p>
          <a:p>
            <a:pPr indent="-342900" lvl="0" marL="457200" rtl="0" algn="l">
              <a:lnSpc>
                <a:spcPct val="150000"/>
              </a:lnSpc>
              <a:spcBef>
                <a:spcPts val="0"/>
              </a:spcBef>
              <a:spcAft>
                <a:spcPts val="0"/>
              </a:spcAft>
              <a:buSzPts val="1800"/>
              <a:buFont typeface="Lato Black"/>
              <a:buAutoNum type="arabicPeriod"/>
            </a:pPr>
            <a:r>
              <a:rPr lang="en-US"/>
              <a:t>Appoint a cross divisional “Innovation Team”</a:t>
            </a:r>
            <a:endParaRPr/>
          </a:p>
          <a:p>
            <a:pPr indent="-342900" lvl="0" marL="457200" rtl="0" algn="l">
              <a:lnSpc>
                <a:spcPct val="150000"/>
              </a:lnSpc>
              <a:spcBef>
                <a:spcPts val="0"/>
              </a:spcBef>
              <a:spcAft>
                <a:spcPts val="0"/>
              </a:spcAft>
              <a:buSzPts val="1800"/>
              <a:buFont typeface="Lato Black"/>
              <a:buAutoNum type="arabicPeriod"/>
            </a:pPr>
            <a:r>
              <a:rPr lang="en-US"/>
              <a:t>Partner with local tech incubators</a:t>
            </a:r>
            <a:endParaRPr/>
          </a:p>
          <a:p>
            <a:pPr indent="-342900" lvl="0" marL="457200" rtl="0" algn="l">
              <a:lnSpc>
                <a:spcPct val="150000"/>
              </a:lnSpc>
              <a:spcBef>
                <a:spcPts val="0"/>
              </a:spcBef>
              <a:spcAft>
                <a:spcPts val="0"/>
              </a:spcAft>
              <a:buSzPts val="1800"/>
              <a:buFont typeface="Lato Black"/>
              <a:buAutoNum type="arabicPeriod"/>
            </a:pPr>
            <a:r>
              <a:rPr lang="en-US"/>
              <a:t>Build new revenue growth into the budget</a:t>
            </a:r>
            <a:endParaRPr/>
          </a:p>
          <a:p>
            <a:pPr indent="-342900" lvl="0" marL="457200" rtl="0" algn="l">
              <a:lnSpc>
                <a:spcPct val="150000"/>
              </a:lnSpc>
              <a:spcBef>
                <a:spcPts val="0"/>
              </a:spcBef>
              <a:spcAft>
                <a:spcPts val="0"/>
              </a:spcAft>
              <a:buSzPts val="1800"/>
              <a:buFont typeface="Lato Black"/>
              <a:buAutoNum type="arabicPeriod"/>
            </a:pPr>
            <a:r>
              <a:rPr lang="en-US"/>
              <a:t>Include</a:t>
            </a:r>
            <a:r>
              <a:rPr lang="en-US"/>
              <a:t> innovation in annual goals</a:t>
            </a:r>
            <a:endParaRPr/>
          </a:p>
          <a:p>
            <a:pPr indent="-342900" lvl="0" marL="457200" rtl="0" algn="l">
              <a:lnSpc>
                <a:spcPct val="150000"/>
              </a:lnSpc>
              <a:spcBef>
                <a:spcPts val="0"/>
              </a:spcBef>
              <a:spcAft>
                <a:spcPts val="0"/>
              </a:spcAft>
              <a:buSzPts val="1800"/>
              <a:buFont typeface="Lato Black"/>
              <a:buAutoNum type="arabicPeriod"/>
            </a:pPr>
            <a:r>
              <a:rPr lang="en-US"/>
              <a:t>Give staff dedicated time to explore new opportunities</a:t>
            </a:r>
            <a:r>
              <a:rPr lang="en-US"/>
              <a:t> </a:t>
            </a:r>
            <a:endParaRPr/>
          </a:p>
          <a:p>
            <a:pPr indent="-342900" lvl="0" marL="457200" rtl="0" algn="l">
              <a:lnSpc>
                <a:spcPct val="150000"/>
              </a:lnSpc>
              <a:spcBef>
                <a:spcPts val="0"/>
              </a:spcBef>
              <a:spcAft>
                <a:spcPts val="0"/>
              </a:spcAft>
              <a:buSzPts val="1800"/>
              <a:buFont typeface="Lato Black"/>
              <a:buAutoNum type="arabicPeriod"/>
            </a:pPr>
            <a:r>
              <a:rPr lang="en-US"/>
              <a:t>Include members in the innovation agenda</a:t>
            </a:r>
            <a:endParaRPr/>
          </a:p>
          <a:p>
            <a:pPr indent="-342900" lvl="0" marL="457200" rtl="0" algn="l">
              <a:lnSpc>
                <a:spcPct val="150000"/>
              </a:lnSpc>
              <a:spcBef>
                <a:spcPts val="0"/>
              </a:spcBef>
              <a:spcAft>
                <a:spcPts val="0"/>
              </a:spcAft>
              <a:buSzPts val="1800"/>
              <a:buFont typeface="Lato Black"/>
              <a:buAutoNum type="arabicPeriod"/>
            </a:pPr>
            <a:r>
              <a:rPr lang="en-US"/>
              <a:t>Search out new alliances such as consumer tech, real world evidence</a:t>
            </a:r>
            <a:endParaRPr/>
          </a:p>
        </p:txBody>
      </p:sp>
      <p:sp>
        <p:nvSpPr>
          <p:cNvPr id="241" name="Google Shape;241;p31"/>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Closing Thoughts </a:t>
            </a:r>
            <a:endParaRPr/>
          </a:p>
        </p:txBody>
      </p:sp>
      <p:sp>
        <p:nvSpPr>
          <p:cNvPr id="247" name="Google Shape;247;p32"/>
          <p:cNvSpPr txBox="1"/>
          <p:nvPr>
            <p:ph idx="1" type="body"/>
          </p:nvPr>
        </p:nvSpPr>
        <p:spPr>
          <a:xfrm>
            <a:off x="720400" y="1384250"/>
            <a:ext cx="11103300" cy="4438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Font typeface="Arial"/>
              <a:buNone/>
            </a:pPr>
            <a:r>
              <a:rPr lang="en-US"/>
              <a:t>In the future, there will be only be two kinds of people: those who tell computers what to do and those who are told by computers what to do.</a:t>
            </a:r>
            <a:r>
              <a:rPr i="1" lang="en-US"/>
              <a:t> Marc Andreessen</a:t>
            </a:r>
            <a:endParaRPr/>
          </a:p>
          <a:p>
            <a:pPr indent="0" lvl="0" marL="0" rtl="0" algn="l">
              <a:lnSpc>
                <a:spcPct val="100000"/>
              </a:lnSpc>
              <a:spcBef>
                <a:spcPts val="0"/>
              </a:spcBef>
              <a:spcAft>
                <a:spcPts val="0"/>
              </a:spcAft>
              <a:buClr>
                <a:schemeClr val="dk1"/>
              </a:buClr>
              <a:buFont typeface="Arial"/>
              <a:buNone/>
            </a:pPr>
            <a:r>
              <a:t/>
            </a:r>
            <a:endParaRPr/>
          </a:p>
          <a:p>
            <a:pPr indent="0" lvl="0" marL="0" rtl="0" algn="l">
              <a:lnSpc>
                <a:spcPct val="100000"/>
              </a:lnSpc>
              <a:spcBef>
                <a:spcPts val="0"/>
              </a:spcBef>
              <a:spcAft>
                <a:spcPts val="0"/>
              </a:spcAft>
              <a:buNone/>
            </a:pPr>
            <a:r>
              <a:rPr lang="en-US"/>
              <a:t>So too will it be in medicine. There will be medical societies that boldly lead this fourth revolution and others that will be left to follow. </a:t>
            </a:r>
            <a:endParaRPr/>
          </a:p>
        </p:txBody>
      </p:sp>
      <p:sp>
        <p:nvSpPr>
          <p:cNvPr id="248" name="Google Shape;248;p32"/>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720400" y="440975"/>
            <a:ext cx="110559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Food For Thought </a:t>
            </a:r>
            <a:endParaRPr/>
          </a:p>
        </p:txBody>
      </p:sp>
      <p:pic>
        <p:nvPicPr>
          <p:cNvPr descr="Image result for deep medicine" id="254" name="Google Shape;254;p33"/>
          <p:cNvPicPr preferRelativeResize="0"/>
          <p:nvPr/>
        </p:nvPicPr>
        <p:blipFill rotWithShape="1">
          <a:blip r:embed="rId3">
            <a:alphaModFix/>
          </a:blip>
          <a:srcRect b="0" l="0" r="0" t="0"/>
          <a:stretch/>
        </p:blipFill>
        <p:spPr>
          <a:xfrm>
            <a:off x="6390278" y="1470968"/>
            <a:ext cx="2087828" cy="2983026"/>
          </a:xfrm>
          <a:prstGeom prst="rect">
            <a:avLst/>
          </a:prstGeom>
          <a:noFill/>
          <a:ln>
            <a:noFill/>
          </a:ln>
        </p:spPr>
      </p:pic>
      <p:pic>
        <p:nvPicPr>
          <p:cNvPr descr="AI Superpowers by Kai-Fu Lee (EBθθK,🔥)" id="255" name="Google Shape;255;p33"/>
          <p:cNvPicPr preferRelativeResize="0"/>
          <p:nvPr/>
        </p:nvPicPr>
        <p:blipFill rotWithShape="1">
          <a:blip r:embed="rId4">
            <a:alphaModFix/>
          </a:blip>
          <a:srcRect b="0" l="0" r="0" t="0"/>
          <a:stretch/>
        </p:blipFill>
        <p:spPr>
          <a:xfrm>
            <a:off x="8926310" y="2509604"/>
            <a:ext cx="1986696" cy="2983028"/>
          </a:xfrm>
          <a:prstGeom prst="rect">
            <a:avLst/>
          </a:prstGeom>
          <a:noFill/>
          <a:ln>
            <a:noFill/>
          </a:ln>
        </p:spPr>
      </p:pic>
      <p:sp>
        <p:nvSpPr>
          <p:cNvPr id="256" name="Google Shape;256;p33"/>
          <p:cNvSpPr txBox="1"/>
          <p:nvPr>
            <p:ph idx="1" type="body"/>
          </p:nvPr>
        </p:nvSpPr>
        <p:spPr>
          <a:xfrm>
            <a:off x="720400" y="1308024"/>
            <a:ext cx="5333100" cy="4833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Font typeface="Arial"/>
              <a:buNone/>
            </a:pPr>
            <a:r>
              <a:rPr lang="en-US"/>
              <a:t>A Time of Uncertainty for Medical Societies</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Font typeface="Arial"/>
              <a:buNone/>
            </a:pPr>
            <a:r>
              <a:rPr lang="en-US" u="sng">
                <a:solidFill>
                  <a:schemeClr val="hlink"/>
                </a:solidFill>
                <a:hlinkClick r:id="rId5"/>
              </a:rPr>
              <a:t>http://bit.ly/2RkfgZs</a:t>
            </a:r>
            <a:endParaRPr>
              <a:solidFill>
                <a:schemeClr val="dk1"/>
              </a:solidFill>
            </a:endParaRPr>
          </a:p>
          <a:p>
            <a:pPr indent="0" lvl="0" marL="0" rtl="0" algn="l">
              <a:lnSpc>
                <a:spcPct val="100000"/>
              </a:lnSpc>
              <a:spcBef>
                <a:spcPts val="0"/>
              </a:spcBef>
              <a:spcAft>
                <a:spcPts val="0"/>
              </a:spcAft>
              <a:buClr>
                <a:schemeClr val="dk1"/>
              </a:buClr>
              <a:buFont typeface="Arial"/>
              <a:buNone/>
            </a:pPr>
            <a:r>
              <a:t/>
            </a:r>
            <a:endParaRPr>
              <a:solidFill>
                <a:schemeClr val="dk1"/>
              </a:solidFill>
            </a:endParaRPr>
          </a:p>
          <a:p>
            <a:pPr indent="0" lvl="0" marL="0" rtl="0" algn="l">
              <a:lnSpc>
                <a:spcPct val="100000"/>
              </a:lnSpc>
              <a:spcBef>
                <a:spcPts val="0"/>
              </a:spcBef>
              <a:spcAft>
                <a:spcPts val="0"/>
              </a:spcAft>
              <a:buClr>
                <a:schemeClr val="dk1"/>
              </a:buClr>
              <a:buFont typeface="Arial"/>
              <a:buNone/>
            </a:pPr>
            <a:r>
              <a:rPr lang="en-US"/>
              <a:t>Business Innovation &amp; Professional Associations  </a:t>
            </a:r>
            <a:r>
              <a:rPr lang="en-US" u="sng">
                <a:solidFill>
                  <a:schemeClr val="hlink"/>
                </a:solidFill>
                <a:hlinkClick r:id="rId6"/>
              </a:rPr>
              <a:t>http://bit.ly/2NmGXj2</a:t>
            </a:r>
            <a:endParaRPr>
              <a:solidFill>
                <a:schemeClr val="dk1"/>
              </a:solidFill>
            </a:endParaRPr>
          </a:p>
          <a:p>
            <a:pPr indent="0" lvl="0" marL="0" rtl="0" algn="l">
              <a:lnSpc>
                <a:spcPct val="100000"/>
              </a:lnSpc>
              <a:spcBef>
                <a:spcPts val="0"/>
              </a:spcBef>
              <a:spcAft>
                <a:spcPts val="0"/>
              </a:spcAft>
              <a:buClr>
                <a:schemeClr val="dk1"/>
              </a:buClr>
              <a:buFont typeface="Arial"/>
              <a:buNone/>
            </a:pPr>
            <a:r>
              <a:t/>
            </a:r>
            <a:endParaRPr>
              <a:solidFill>
                <a:schemeClr val="dk1"/>
              </a:solidFill>
            </a:endParaRPr>
          </a:p>
          <a:p>
            <a:pPr indent="0" lvl="0" marL="0" rtl="0" algn="l">
              <a:lnSpc>
                <a:spcPct val="100000"/>
              </a:lnSpc>
              <a:spcBef>
                <a:spcPts val="0"/>
              </a:spcBef>
              <a:spcAft>
                <a:spcPts val="0"/>
              </a:spcAft>
              <a:buClr>
                <a:schemeClr val="dk1"/>
              </a:buClr>
              <a:buFont typeface="Arial"/>
              <a:buNone/>
            </a:pPr>
            <a:r>
              <a:rPr lang="en-US"/>
              <a:t>Artificial Intelligence and Its Impact on Professional Associations</a:t>
            </a:r>
            <a:endParaRPr/>
          </a:p>
          <a:p>
            <a:pPr indent="0" lvl="0" marL="0" rtl="0" algn="l">
              <a:lnSpc>
                <a:spcPct val="100000"/>
              </a:lnSpc>
              <a:spcBef>
                <a:spcPts val="0"/>
              </a:spcBef>
              <a:spcAft>
                <a:spcPts val="0"/>
              </a:spcAft>
              <a:buClr>
                <a:schemeClr val="dk1"/>
              </a:buClr>
              <a:buFont typeface="Arial"/>
              <a:buNone/>
            </a:pPr>
            <a:r>
              <a:rPr lang="en-US" u="sng">
                <a:solidFill>
                  <a:schemeClr val="hlink"/>
                </a:solidFill>
                <a:hlinkClick r:id="rId7"/>
              </a:rPr>
              <a:t>http://bit.ly/38eg2ht</a:t>
            </a:r>
            <a:endParaRPr>
              <a:solidFill>
                <a:schemeClr val="dk1"/>
              </a:solidFill>
            </a:endParaRPr>
          </a:p>
          <a:p>
            <a:pPr indent="0" lvl="0" marL="0" rtl="0" algn="l">
              <a:lnSpc>
                <a:spcPct val="100000"/>
              </a:lnSpc>
              <a:spcBef>
                <a:spcPts val="0"/>
              </a:spcBef>
              <a:spcAft>
                <a:spcPts val="0"/>
              </a:spcAft>
              <a:buClr>
                <a:schemeClr val="dk1"/>
              </a:buClr>
              <a:buFont typeface="Arial"/>
              <a:buNone/>
            </a:pPr>
            <a:r>
              <a:t/>
            </a:r>
            <a:endParaRPr>
              <a:solidFill>
                <a:schemeClr val="dk1"/>
              </a:solidFill>
            </a:endParaRPr>
          </a:p>
          <a:p>
            <a:pPr indent="0" lvl="0" marL="0" rtl="0" algn="l">
              <a:lnSpc>
                <a:spcPct val="100000"/>
              </a:lnSpc>
              <a:spcBef>
                <a:spcPts val="0"/>
              </a:spcBef>
              <a:spcAft>
                <a:spcPts val="0"/>
              </a:spcAft>
              <a:buClr>
                <a:schemeClr val="dk1"/>
              </a:buClr>
              <a:buFont typeface="Arial"/>
              <a:buNone/>
            </a:pPr>
            <a:r>
              <a:rPr lang="en-US"/>
              <a:t>The Culture That Powers High Performing Professional Associations</a:t>
            </a:r>
            <a:endParaRPr/>
          </a:p>
          <a:p>
            <a:pPr indent="0" lvl="0" marL="0" rtl="0" algn="l">
              <a:lnSpc>
                <a:spcPct val="100000"/>
              </a:lnSpc>
              <a:spcBef>
                <a:spcPts val="0"/>
              </a:spcBef>
              <a:spcAft>
                <a:spcPts val="0"/>
              </a:spcAft>
              <a:buClr>
                <a:schemeClr val="dk1"/>
              </a:buClr>
              <a:buFont typeface="Arial"/>
              <a:buNone/>
            </a:pPr>
            <a:r>
              <a:rPr lang="en-US" u="sng">
                <a:solidFill>
                  <a:schemeClr val="hlink"/>
                </a:solidFill>
                <a:hlinkClick r:id="rId8"/>
              </a:rPr>
              <a:t>http://bit.ly/3897WXn</a:t>
            </a:r>
            <a:endParaRPr>
              <a:solidFill>
                <a:schemeClr val="dk1"/>
              </a:solidFill>
            </a:endParaRPr>
          </a:p>
          <a:p>
            <a:pPr indent="0" lvl="0" marL="0" rtl="0" algn="l">
              <a:lnSpc>
                <a:spcPct val="100000"/>
              </a:lnSpc>
              <a:spcBef>
                <a:spcPts val="0"/>
              </a:spcBef>
              <a:spcAft>
                <a:spcPts val="0"/>
              </a:spcAft>
              <a:buClr>
                <a:schemeClr val="dk1"/>
              </a:buClr>
              <a:buFont typeface="Arial"/>
              <a:buNone/>
            </a:pPr>
            <a:r>
              <a:t/>
            </a:r>
            <a:endParaRPr>
              <a:solidFill>
                <a:schemeClr val="dk1"/>
              </a:solidFill>
            </a:endParaRPr>
          </a:p>
          <a:p>
            <a:pPr indent="0" lvl="0" marL="0" rtl="0" algn="l">
              <a:lnSpc>
                <a:spcPct val="100000"/>
              </a:lnSpc>
              <a:spcBef>
                <a:spcPts val="0"/>
              </a:spcBef>
              <a:spcAft>
                <a:spcPts val="0"/>
              </a:spcAft>
              <a:buClr>
                <a:schemeClr val="dk1"/>
              </a:buClr>
              <a:buFont typeface="Arial"/>
              <a:buNone/>
            </a:pPr>
            <a:r>
              <a:rPr lang="en-US"/>
              <a:t>Hamburger Economics and Professional Associations</a:t>
            </a:r>
            <a:r>
              <a:rPr lang="en-US">
                <a:solidFill>
                  <a:schemeClr val="dk1"/>
                </a:solidFill>
              </a:rPr>
              <a:t> </a:t>
            </a:r>
            <a:endParaRPr>
              <a:solidFill>
                <a:schemeClr val="dk1"/>
              </a:solidFill>
            </a:endParaRPr>
          </a:p>
          <a:p>
            <a:pPr indent="0" lvl="0" marL="0" rtl="0" algn="l">
              <a:lnSpc>
                <a:spcPct val="100000"/>
              </a:lnSpc>
              <a:spcBef>
                <a:spcPts val="0"/>
              </a:spcBef>
              <a:spcAft>
                <a:spcPts val="0"/>
              </a:spcAft>
              <a:buNone/>
            </a:pPr>
            <a:r>
              <a:rPr lang="en-US" u="sng">
                <a:solidFill>
                  <a:schemeClr val="hlink"/>
                </a:solidFill>
                <a:hlinkClick r:id="rId9"/>
              </a:rPr>
              <a:t>http://bit.ly/2texJhS</a:t>
            </a:r>
            <a:endParaRPr/>
          </a:p>
        </p:txBody>
      </p:sp>
      <p:sp>
        <p:nvSpPr>
          <p:cNvPr id="257" name="Google Shape;257;p33"/>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4"/>
          <p:cNvSpPr txBox="1"/>
          <p:nvPr>
            <p:ph type="ctrTitle"/>
          </p:nvPr>
        </p:nvSpPr>
        <p:spPr>
          <a:xfrm>
            <a:off x="716302" y="1221375"/>
            <a:ext cx="8581200" cy="27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b="0" l="0" r="0" t="0"/>
          <a:stretch/>
        </p:blipFill>
        <p:spPr>
          <a:xfrm>
            <a:off x="752601" y="2193227"/>
            <a:ext cx="1899720" cy="554347"/>
          </a:xfrm>
          <a:prstGeom prst="rect">
            <a:avLst/>
          </a:prstGeom>
          <a:noFill/>
          <a:ln>
            <a:noFill/>
          </a:ln>
        </p:spPr>
      </p:pic>
      <p:pic>
        <p:nvPicPr>
          <p:cNvPr descr="Untitled-2 copy.png" id="116" name="Google Shape;116;p17"/>
          <p:cNvPicPr preferRelativeResize="0"/>
          <p:nvPr/>
        </p:nvPicPr>
        <p:blipFill rotWithShape="1">
          <a:blip r:embed="rId4">
            <a:alphaModFix/>
          </a:blip>
          <a:srcRect b="0" l="0" r="0" t="0"/>
          <a:stretch/>
        </p:blipFill>
        <p:spPr>
          <a:xfrm>
            <a:off x="752601" y="4434117"/>
            <a:ext cx="1369100" cy="889400"/>
          </a:xfrm>
          <a:prstGeom prst="rect">
            <a:avLst/>
          </a:prstGeom>
          <a:noFill/>
          <a:ln>
            <a:noFill/>
          </a:ln>
        </p:spPr>
      </p:pic>
      <p:pic>
        <p:nvPicPr>
          <p:cNvPr descr="Untitled-3 copy.png" id="117" name="Google Shape;117;p17"/>
          <p:cNvPicPr preferRelativeResize="0"/>
          <p:nvPr/>
        </p:nvPicPr>
        <p:blipFill rotWithShape="1">
          <a:blip r:embed="rId5">
            <a:alphaModFix/>
          </a:blip>
          <a:srcRect b="0" l="0" r="0" t="0"/>
          <a:stretch/>
        </p:blipFill>
        <p:spPr>
          <a:xfrm>
            <a:off x="6813573" y="5598213"/>
            <a:ext cx="2119263" cy="789726"/>
          </a:xfrm>
          <a:prstGeom prst="rect">
            <a:avLst/>
          </a:prstGeom>
          <a:noFill/>
          <a:ln>
            <a:noFill/>
          </a:ln>
        </p:spPr>
      </p:pic>
      <p:pic>
        <p:nvPicPr>
          <p:cNvPr descr="6.png" id="118" name="Google Shape;118;p17"/>
          <p:cNvPicPr preferRelativeResize="0"/>
          <p:nvPr/>
        </p:nvPicPr>
        <p:blipFill rotWithShape="1">
          <a:blip r:embed="rId6">
            <a:alphaModFix/>
          </a:blip>
          <a:srcRect b="0" l="0" r="0" t="0"/>
          <a:stretch/>
        </p:blipFill>
        <p:spPr>
          <a:xfrm>
            <a:off x="6684773" y="3256109"/>
            <a:ext cx="2115138" cy="889401"/>
          </a:xfrm>
          <a:prstGeom prst="rect">
            <a:avLst/>
          </a:prstGeom>
          <a:noFill/>
          <a:ln>
            <a:noFill/>
          </a:ln>
        </p:spPr>
      </p:pic>
      <p:pic>
        <p:nvPicPr>
          <p:cNvPr id="119" name="Google Shape;119;p17"/>
          <p:cNvPicPr preferRelativeResize="0"/>
          <p:nvPr/>
        </p:nvPicPr>
        <p:blipFill rotWithShape="1">
          <a:blip r:embed="rId7">
            <a:alphaModFix/>
          </a:blip>
          <a:srcRect b="0" l="0" r="0" t="0"/>
          <a:stretch/>
        </p:blipFill>
        <p:spPr>
          <a:xfrm>
            <a:off x="3474579" y="5633730"/>
            <a:ext cx="1520714" cy="718692"/>
          </a:xfrm>
          <a:prstGeom prst="rect">
            <a:avLst/>
          </a:prstGeom>
          <a:noFill/>
          <a:ln>
            <a:noFill/>
          </a:ln>
        </p:spPr>
      </p:pic>
      <p:pic>
        <p:nvPicPr>
          <p:cNvPr id="120" name="Google Shape;120;p17"/>
          <p:cNvPicPr preferRelativeResize="0"/>
          <p:nvPr/>
        </p:nvPicPr>
        <p:blipFill rotWithShape="1">
          <a:blip r:embed="rId8">
            <a:alphaModFix/>
          </a:blip>
          <a:srcRect b="0" l="0" r="0" t="0"/>
          <a:stretch/>
        </p:blipFill>
        <p:spPr>
          <a:xfrm>
            <a:off x="3474579" y="2150165"/>
            <a:ext cx="2246269" cy="640470"/>
          </a:xfrm>
          <a:prstGeom prst="rect">
            <a:avLst/>
          </a:prstGeom>
          <a:noFill/>
          <a:ln>
            <a:noFill/>
          </a:ln>
        </p:spPr>
      </p:pic>
      <p:pic>
        <p:nvPicPr>
          <p:cNvPr id="121" name="Google Shape;121;p17"/>
          <p:cNvPicPr preferRelativeResize="0"/>
          <p:nvPr/>
        </p:nvPicPr>
        <p:blipFill rotWithShape="1">
          <a:blip r:embed="rId9">
            <a:alphaModFix/>
          </a:blip>
          <a:srcRect b="0" l="0" r="0" t="0"/>
          <a:stretch/>
        </p:blipFill>
        <p:spPr>
          <a:xfrm>
            <a:off x="3474579" y="3256109"/>
            <a:ext cx="1992257" cy="889401"/>
          </a:xfrm>
          <a:prstGeom prst="rect">
            <a:avLst/>
          </a:prstGeom>
          <a:noFill/>
          <a:ln>
            <a:noFill/>
          </a:ln>
        </p:spPr>
      </p:pic>
      <p:pic>
        <p:nvPicPr>
          <p:cNvPr descr="Image result for congress of neurological surgeons logo" id="122" name="Google Shape;122;p17"/>
          <p:cNvPicPr preferRelativeResize="0"/>
          <p:nvPr/>
        </p:nvPicPr>
        <p:blipFill rotWithShape="1">
          <a:blip r:embed="rId10">
            <a:alphaModFix/>
          </a:blip>
          <a:srcRect b="0" l="0" r="0" t="0"/>
          <a:stretch/>
        </p:blipFill>
        <p:spPr>
          <a:xfrm>
            <a:off x="6543098" y="1841675"/>
            <a:ext cx="2115138" cy="1257449"/>
          </a:xfrm>
          <a:prstGeom prst="rect">
            <a:avLst/>
          </a:prstGeom>
          <a:noFill/>
          <a:ln>
            <a:noFill/>
          </a:ln>
        </p:spPr>
      </p:pic>
      <p:pic>
        <p:nvPicPr>
          <p:cNvPr descr="Image result for american college of surgeons logo" id="123" name="Google Shape;123;p17"/>
          <p:cNvPicPr preferRelativeResize="0"/>
          <p:nvPr/>
        </p:nvPicPr>
        <p:blipFill rotWithShape="1">
          <a:blip r:embed="rId11">
            <a:alphaModFix/>
          </a:blip>
          <a:srcRect b="0" l="0" r="0" t="0"/>
          <a:stretch/>
        </p:blipFill>
        <p:spPr>
          <a:xfrm>
            <a:off x="533726" y="3168736"/>
            <a:ext cx="1527408" cy="1064148"/>
          </a:xfrm>
          <a:prstGeom prst="rect">
            <a:avLst/>
          </a:prstGeom>
          <a:noFill/>
          <a:ln>
            <a:noFill/>
          </a:ln>
        </p:spPr>
      </p:pic>
      <p:pic>
        <p:nvPicPr>
          <p:cNvPr descr="Image result for american physical therapy association logo" id="124" name="Google Shape;124;p17"/>
          <p:cNvPicPr preferRelativeResize="0"/>
          <p:nvPr/>
        </p:nvPicPr>
        <p:blipFill rotWithShape="1">
          <a:blip r:embed="rId12">
            <a:alphaModFix/>
          </a:blip>
          <a:srcRect b="0" l="0" r="0" t="0"/>
          <a:stretch/>
        </p:blipFill>
        <p:spPr>
          <a:xfrm>
            <a:off x="539051" y="5234701"/>
            <a:ext cx="1516752" cy="1516750"/>
          </a:xfrm>
          <a:prstGeom prst="rect">
            <a:avLst/>
          </a:prstGeom>
          <a:noFill/>
          <a:ln>
            <a:noFill/>
          </a:ln>
        </p:spPr>
      </p:pic>
      <p:pic>
        <p:nvPicPr>
          <p:cNvPr id="125" name="Google Shape;125;p17"/>
          <p:cNvPicPr preferRelativeResize="0"/>
          <p:nvPr/>
        </p:nvPicPr>
        <p:blipFill rotWithShape="1">
          <a:blip r:embed="rId13">
            <a:alphaModFix/>
          </a:blip>
          <a:srcRect b="0" l="0" r="0" t="0"/>
          <a:stretch/>
        </p:blipFill>
        <p:spPr>
          <a:xfrm>
            <a:off x="3474579" y="4677736"/>
            <a:ext cx="2632941" cy="402163"/>
          </a:xfrm>
          <a:prstGeom prst="rect">
            <a:avLst/>
          </a:prstGeom>
          <a:noFill/>
          <a:ln>
            <a:noFill/>
          </a:ln>
        </p:spPr>
      </p:pic>
      <p:pic>
        <p:nvPicPr>
          <p:cNvPr descr="Image result for American association for the surgery of trauma logo" id="126" name="Google Shape;126;p17"/>
          <p:cNvPicPr preferRelativeResize="0"/>
          <p:nvPr/>
        </p:nvPicPr>
        <p:blipFill rotWithShape="1">
          <a:blip r:embed="rId14">
            <a:alphaModFix/>
          </a:blip>
          <a:srcRect b="0" l="0" r="0" t="0"/>
          <a:stretch/>
        </p:blipFill>
        <p:spPr>
          <a:xfrm>
            <a:off x="6684773" y="4410283"/>
            <a:ext cx="1244624" cy="937069"/>
          </a:xfrm>
          <a:prstGeom prst="rect">
            <a:avLst/>
          </a:prstGeom>
          <a:noFill/>
          <a:ln>
            <a:noFill/>
          </a:ln>
        </p:spPr>
      </p:pic>
      <p:sp>
        <p:nvSpPr>
          <p:cNvPr id="127" name="Google Shape;127;p17"/>
          <p:cNvSpPr txBox="1"/>
          <p:nvPr>
            <p:ph type="title"/>
          </p:nvPr>
        </p:nvSpPr>
        <p:spPr>
          <a:xfrm>
            <a:off x="720400" y="440980"/>
            <a:ext cx="11360700" cy="11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Proud to Serve Some of the World’s Leading </a:t>
            </a:r>
            <a:endParaRPr/>
          </a:p>
          <a:p>
            <a:pPr indent="0" lvl="0" marL="0" rtl="0" algn="l">
              <a:spcBef>
                <a:spcPts val="0"/>
              </a:spcBef>
              <a:spcAft>
                <a:spcPts val="0"/>
              </a:spcAft>
              <a:buNone/>
            </a:pPr>
            <a:r>
              <a:rPr lang="en-US"/>
              <a:t>Professional Associations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18"/>
          <p:cNvPicPr preferRelativeResize="0"/>
          <p:nvPr/>
        </p:nvPicPr>
        <p:blipFill>
          <a:blip r:embed="rId3">
            <a:alphaModFix/>
          </a:blip>
          <a:stretch>
            <a:fillRect/>
          </a:stretch>
        </p:blipFill>
        <p:spPr>
          <a:xfrm>
            <a:off x="-5645725" y="0"/>
            <a:ext cx="12001526" cy="6858000"/>
          </a:xfrm>
          <a:prstGeom prst="rect">
            <a:avLst/>
          </a:prstGeom>
          <a:noFill/>
          <a:ln>
            <a:noFill/>
          </a:ln>
        </p:spPr>
      </p:pic>
      <p:sp>
        <p:nvSpPr>
          <p:cNvPr id="133" name="Google Shape;133;p18"/>
          <p:cNvSpPr txBox="1"/>
          <p:nvPr>
            <p:ph idx="4294967295" type="title"/>
          </p:nvPr>
        </p:nvSpPr>
        <p:spPr>
          <a:xfrm>
            <a:off x="6920883" y="976400"/>
            <a:ext cx="5189700" cy="403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chemeClr val="accent5"/>
                </a:solidFill>
                <a:latin typeface="Lato"/>
                <a:ea typeface="Lato"/>
                <a:cs typeface="Lato"/>
                <a:sym typeface="Lato"/>
              </a:rPr>
              <a:t>“It’s tough to make predictions, especially about the future.”</a:t>
            </a:r>
            <a:endParaRPr b="1" sz="3600">
              <a:solidFill>
                <a:schemeClr val="accent5"/>
              </a:solidFill>
              <a:latin typeface="Lato"/>
              <a:ea typeface="Lato"/>
              <a:cs typeface="Lato"/>
              <a:sym typeface="Lato"/>
            </a:endParaRPr>
          </a:p>
          <a:p>
            <a:pPr indent="0" lvl="0" marL="0" rtl="0" algn="l">
              <a:spcBef>
                <a:spcPts val="0"/>
              </a:spcBef>
              <a:spcAft>
                <a:spcPts val="0"/>
              </a:spcAft>
              <a:buNone/>
            </a:pPr>
            <a:r>
              <a:t/>
            </a:r>
            <a:endParaRPr b="1" sz="3600">
              <a:solidFill>
                <a:schemeClr val="accent5"/>
              </a:solidFill>
              <a:latin typeface="Lato"/>
              <a:ea typeface="Lato"/>
              <a:cs typeface="Lato"/>
              <a:sym typeface="Lato"/>
            </a:endParaRPr>
          </a:p>
          <a:p>
            <a:pPr indent="0" lvl="0" marL="0" rtl="0" algn="l">
              <a:spcBef>
                <a:spcPts val="0"/>
              </a:spcBef>
              <a:spcAft>
                <a:spcPts val="0"/>
              </a:spcAft>
              <a:buNone/>
            </a:pPr>
            <a:r>
              <a:rPr b="1" lang="en-US" sz="3600">
                <a:solidFill>
                  <a:schemeClr val="accent5"/>
                </a:solidFill>
                <a:latin typeface="Lato"/>
                <a:ea typeface="Lato"/>
                <a:cs typeface="Lato"/>
                <a:sym typeface="Lato"/>
              </a:rPr>
              <a:t>- Yogi Berra</a:t>
            </a:r>
            <a:endParaRPr b="1" sz="3600">
              <a:solidFill>
                <a:schemeClr val="accent5"/>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9"/>
          <p:cNvSpPr txBox="1"/>
          <p:nvPr>
            <p:ph idx="1" type="body"/>
          </p:nvPr>
        </p:nvSpPr>
        <p:spPr>
          <a:xfrm>
            <a:off x="720400" y="1384246"/>
            <a:ext cx="11103300" cy="2848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Font typeface="Arial"/>
              <a:buNone/>
            </a:pPr>
            <a:r>
              <a:rPr b="1" baseline="30000" lang="en-US" sz="3600">
                <a:solidFill>
                  <a:schemeClr val="accent5"/>
                </a:solidFill>
              </a:rPr>
              <a:t>1st:</a:t>
            </a:r>
            <a:r>
              <a:rPr b="1" baseline="30000" lang="en-US" sz="3600">
                <a:solidFill>
                  <a:schemeClr val="accent2"/>
                </a:solidFill>
              </a:rPr>
              <a:t>	     </a:t>
            </a:r>
            <a:r>
              <a:rPr b="1" baseline="30000" lang="en-US" sz="3600"/>
              <a:t>Steam Power </a:t>
            </a:r>
            <a:endParaRPr b="1" sz="3600"/>
          </a:p>
          <a:p>
            <a:pPr indent="0" lvl="0" marL="0" rtl="0" algn="l">
              <a:lnSpc>
                <a:spcPct val="115000"/>
              </a:lnSpc>
              <a:spcBef>
                <a:spcPts val="0"/>
              </a:spcBef>
              <a:spcAft>
                <a:spcPts val="0"/>
              </a:spcAft>
              <a:buClr>
                <a:schemeClr val="dk1"/>
              </a:buClr>
              <a:buFont typeface="Arial"/>
              <a:buNone/>
            </a:pPr>
            <a:r>
              <a:rPr b="1" baseline="30000" lang="en-US" sz="3600">
                <a:solidFill>
                  <a:schemeClr val="accent5"/>
                </a:solidFill>
              </a:rPr>
              <a:t>2nd:</a:t>
            </a:r>
            <a:r>
              <a:rPr b="1" baseline="30000" lang="en-US" sz="3600">
                <a:solidFill>
                  <a:schemeClr val="accent2"/>
                </a:solidFill>
              </a:rPr>
              <a:t>	     </a:t>
            </a:r>
            <a:r>
              <a:rPr b="1" baseline="30000" lang="en-US" sz="3600"/>
              <a:t>Electricity and the Assembly line</a:t>
            </a:r>
            <a:endParaRPr b="1" sz="3600"/>
          </a:p>
          <a:p>
            <a:pPr indent="0" lvl="0" marL="0" rtl="0" algn="l">
              <a:lnSpc>
                <a:spcPct val="115000"/>
              </a:lnSpc>
              <a:spcBef>
                <a:spcPts val="0"/>
              </a:spcBef>
              <a:spcAft>
                <a:spcPts val="0"/>
              </a:spcAft>
              <a:buClr>
                <a:schemeClr val="dk1"/>
              </a:buClr>
              <a:buFont typeface="Arial"/>
              <a:buNone/>
            </a:pPr>
            <a:r>
              <a:rPr b="1" baseline="30000" lang="en-US" sz="3600">
                <a:solidFill>
                  <a:schemeClr val="accent5"/>
                </a:solidFill>
              </a:rPr>
              <a:t>3rd:</a:t>
            </a:r>
            <a:r>
              <a:rPr b="1" baseline="30000" lang="en-US" sz="3600">
                <a:solidFill>
                  <a:schemeClr val="accent2"/>
                </a:solidFill>
              </a:rPr>
              <a:t>	     </a:t>
            </a:r>
            <a:r>
              <a:rPr b="1" baseline="30000" lang="en-US" sz="3600"/>
              <a:t>Computers and Advanced Telecommunications</a:t>
            </a:r>
            <a:endParaRPr b="1" sz="3600"/>
          </a:p>
          <a:p>
            <a:pPr indent="0" lvl="0" marL="0" rtl="0" algn="l">
              <a:lnSpc>
                <a:spcPct val="115000"/>
              </a:lnSpc>
              <a:spcBef>
                <a:spcPts val="0"/>
              </a:spcBef>
              <a:spcAft>
                <a:spcPts val="0"/>
              </a:spcAft>
              <a:buNone/>
            </a:pPr>
            <a:r>
              <a:rPr b="1" baseline="30000" lang="en-US" sz="3600">
                <a:solidFill>
                  <a:schemeClr val="accent5"/>
                </a:solidFill>
              </a:rPr>
              <a:t>4th:</a:t>
            </a:r>
            <a:r>
              <a:rPr b="1" baseline="30000" lang="en-US" sz="3600">
                <a:solidFill>
                  <a:schemeClr val="accent1"/>
                </a:solidFill>
              </a:rPr>
              <a:t>	     The Digital and Advanced Analytic Age</a:t>
            </a:r>
            <a:endParaRPr b="1" sz="3600"/>
          </a:p>
        </p:txBody>
      </p:sp>
      <p:pic>
        <p:nvPicPr>
          <p:cNvPr descr="Image result for telecommunications icon" id="139" name="Google Shape;139;p19"/>
          <p:cNvPicPr preferRelativeResize="0"/>
          <p:nvPr/>
        </p:nvPicPr>
        <p:blipFill rotWithShape="1">
          <a:blip r:embed="rId3">
            <a:alphaModFix/>
          </a:blip>
          <a:srcRect b="0" l="26931" r="25189" t="31361"/>
          <a:stretch/>
        </p:blipFill>
        <p:spPr>
          <a:xfrm>
            <a:off x="1467554" y="2649182"/>
            <a:ext cx="399868" cy="381914"/>
          </a:xfrm>
          <a:prstGeom prst="rect">
            <a:avLst/>
          </a:prstGeom>
          <a:noFill/>
          <a:ln>
            <a:noFill/>
          </a:ln>
        </p:spPr>
      </p:pic>
      <p:sp>
        <p:nvSpPr>
          <p:cNvPr id="140" name="Google Shape;140;p19"/>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The Industrial Revolutions </a:t>
            </a:r>
            <a:endParaRPr/>
          </a:p>
        </p:txBody>
      </p:sp>
      <p:pic>
        <p:nvPicPr>
          <p:cNvPr descr="Image result for steam power icon" id="141" name="Google Shape;141;p19"/>
          <p:cNvPicPr preferRelativeResize="0"/>
          <p:nvPr/>
        </p:nvPicPr>
        <p:blipFill rotWithShape="1">
          <a:blip r:embed="rId4">
            <a:alphaModFix/>
          </a:blip>
          <a:srcRect b="0" l="0" r="0" t="0"/>
          <a:stretch/>
        </p:blipFill>
        <p:spPr>
          <a:xfrm>
            <a:off x="1467550" y="1448675"/>
            <a:ext cx="399875" cy="399903"/>
          </a:xfrm>
          <a:prstGeom prst="rect">
            <a:avLst/>
          </a:prstGeom>
          <a:noFill/>
          <a:ln>
            <a:noFill/>
          </a:ln>
        </p:spPr>
      </p:pic>
      <p:pic>
        <p:nvPicPr>
          <p:cNvPr descr="Image result for electricity icon" id="142" name="Google Shape;142;p19"/>
          <p:cNvPicPr preferRelativeResize="0"/>
          <p:nvPr/>
        </p:nvPicPr>
        <p:blipFill rotWithShape="1">
          <a:blip r:embed="rId5">
            <a:alphaModFix/>
          </a:blip>
          <a:srcRect b="0" l="0" r="0" t="0"/>
          <a:stretch/>
        </p:blipFill>
        <p:spPr>
          <a:xfrm flipH="1">
            <a:off x="1533988" y="2116915"/>
            <a:ext cx="266998" cy="267004"/>
          </a:xfrm>
          <a:prstGeom prst="rect">
            <a:avLst/>
          </a:prstGeom>
          <a:noFill/>
          <a:ln>
            <a:noFill/>
          </a:ln>
        </p:spPr>
      </p:pic>
      <p:pic>
        <p:nvPicPr>
          <p:cNvPr descr="action, move, moving, robot, running, walking icon" id="143" name="Google Shape;143;p19"/>
          <p:cNvPicPr preferRelativeResize="0"/>
          <p:nvPr/>
        </p:nvPicPr>
        <p:blipFill rotWithShape="1">
          <a:blip r:embed="rId6">
            <a:alphaModFix/>
          </a:blip>
          <a:srcRect b="0" l="0" r="0" t="0"/>
          <a:stretch/>
        </p:blipFill>
        <p:spPr>
          <a:xfrm>
            <a:off x="1517153" y="3296340"/>
            <a:ext cx="300670" cy="399885"/>
          </a:xfrm>
          <a:prstGeom prst="rect">
            <a:avLst/>
          </a:prstGeom>
          <a:noFill/>
          <a:ln>
            <a:noFill/>
          </a:ln>
        </p:spPr>
      </p:pic>
      <p:sp>
        <p:nvSpPr>
          <p:cNvPr id="144" name="Google Shape;144;p19"/>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idx="1" type="body"/>
          </p:nvPr>
        </p:nvSpPr>
        <p:spPr>
          <a:xfrm>
            <a:off x="720400" y="1384225"/>
            <a:ext cx="5480700" cy="236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              “</a:t>
            </a:r>
            <a:r>
              <a:rPr lang="en-US"/>
              <a:t>We stand on the brink of a technological     </a:t>
            </a:r>
            <a:endParaRPr/>
          </a:p>
          <a:p>
            <a:pPr indent="0" lvl="0" marL="0" rtl="0" algn="l">
              <a:lnSpc>
                <a:spcPct val="100000"/>
              </a:lnSpc>
              <a:spcBef>
                <a:spcPts val="0"/>
              </a:spcBef>
              <a:spcAft>
                <a:spcPts val="0"/>
              </a:spcAft>
              <a:buNone/>
            </a:pPr>
            <a:r>
              <a:rPr lang="en-US"/>
              <a:t>               revolution that will fundamentally alter the way we live, work, and relate to one another. In its scale, scope, and complexity, the transformation will be unlike anything humankind has experienced before.”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 </a:t>
            </a:r>
            <a:r>
              <a:rPr i="1" lang="en-US"/>
              <a:t>Klaus Schwabe, the President of the World Economic Forum.</a:t>
            </a:r>
            <a:endParaRPr b="1" baseline="30000" sz="4000">
              <a:solidFill>
                <a:schemeClr val="accent1"/>
              </a:solidFill>
            </a:endParaRPr>
          </a:p>
        </p:txBody>
      </p:sp>
      <p:sp>
        <p:nvSpPr>
          <p:cNvPr id="150" name="Google Shape;150;p20"/>
          <p:cNvSpPr txBox="1"/>
          <p:nvPr>
            <p:ph type="title"/>
          </p:nvPr>
        </p:nvSpPr>
        <p:spPr>
          <a:xfrm>
            <a:off x="720400" y="440975"/>
            <a:ext cx="110559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Our Industrial Revolution </a:t>
            </a:r>
            <a:endParaRPr/>
          </a:p>
        </p:txBody>
      </p:sp>
      <p:pic>
        <p:nvPicPr>
          <p:cNvPr descr="action, move, moving, robot, running, walking icon" id="151" name="Google Shape;151;p20"/>
          <p:cNvPicPr preferRelativeResize="0"/>
          <p:nvPr/>
        </p:nvPicPr>
        <p:blipFill rotWithShape="1">
          <a:blip r:embed="rId3">
            <a:alphaModFix/>
          </a:blip>
          <a:srcRect b="0" l="0" r="0" t="0"/>
          <a:stretch/>
        </p:blipFill>
        <p:spPr>
          <a:xfrm>
            <a:off x="856450" y="1416404"/>
            <a:ext cx="437900" cy="582324"/>
          </a:xfrm>
          <a:prstGeom prst="rect">
            <a:avLst/>
          </a:prstGeom>
          <a:noFill/>
          <a:ln>
            <a:noFill/>
          </a:ln>
        </p:spPr>
      </p:pic>
      <p:pic>
        <p:nvPicPr>
          <p:cNvPr descr="Image result for thank you for being late" id="152" name="Google Shape;152;p20"/>
          <p:cNvPicPr preferRelativeResize="0"/>
          <p:nvPr/>
        </p:nvPicPr>
        <p:blipFill rotWithShape="1">
          <a:blip r:embed="rId4">
            <a:alphaModFix/>
          </a:blip>
          <a:srcRect b="0" l="0" r="0" t="0"/>
          <a:stretch/>
        </p:blipFill>
        <p:spPr>
          <a:xfrm>
            <a:off x="6271925" y="1222025"/>
            <a:ext cx="4998326" cy="3140199"/>
          </a:xfrm>
          <a:prstGeom prst="rect">
            <a:avLst/>
          </a:prstGeom>
          <a:noFill/>
          <a:ln>
            <a:noFill/>
          </a:ln>
        </p:spPr>
      </p:pic>
      <p:sp>
        <p:nvSpPr>
          <p:cNvPr id="153" name="Google Shape;153;p20"/>
          <p:cNvSpPr txBox="1"/>
          <p:nvPr>
            <p:ph idx="3" type="subTitle"/>
          </p:nvPr>
        </p:nvSpPr>
        <p:spPr>
          <a:xfrm>
            <a:off x="720400" y="137525"/>
            <a:ext cx="11050500" cy="28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The 4th Industrial Revolution: The Digital and Advanced Analytic Age</a:t>
            </a:r>
            <a:endParaRPr/>
          </a:p>
        </p:txBody>
      </p:sp>
      <p:sp>
        <p:nvSpPr>
          <p:cNvPr id="154" name="Google Shape;154;p20"/>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Medical Societies at a Time Uncertainty </a:t>
            </a:r>
            <a:endParaRPr/>
          </a:p>
        </p:txBody>
      </p:sp>
      <p:sp>
        <p:nvSpPr>
          <p:cNvPr id="160" name="Google Shape;160;p21"/>
          <p:cNvSpPr txBox="1"/>
          <p:nvPr>
            <p:ph idx="1" type="body"/>
          </p:nvPr>
        </p:nvSpPr>
        <p:spPr>
          <a:xfrm>
            <a:off x="720400" y="1384239"/>
            <a:ext cx="11103300" cy="455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Traditional economic pillars are flat to declining</a:t>
            </a:r>
            <a:endParaRPr/>
          </a:p>
          <a:p>
            <a:pPr indent="-342900" lvl="0" marL="457200" rtl="0" algn="l">
              <a:lnSpc>
                <a:spcPct val="150000"/>
              </a:lnSpc>
              <a:spcBef>
                <a:spcPts val="0"/>
              </a:spcBef>
              <a:spcAft>
                <a:spcPts val="0"/>
              </a:spcAft>
              <a:buSzPts val="1800"/>
              <a:buFont typeface="Lato Black"/>
              <a:buAutoNum type="arabicPeriod"/>
            </a:pPr>
            <a:r>
              <a:rPr lang="en-US"/>
              <a:t>Early career professionals have a different view of association membership</a:t>
            </a:r>
            <a:endParaRPr/>
          </a:p>
          <a:p>
            <a:pPr indent="-342900" lvl="0" marL="457200" rtl="0" algn="l">
              <a:lnSpc>
                <a:spcPct val="150000"/>
              </a:lnSpc>
              <a:spcBef>
                <a:spcPts val="0"/>
              </a:spcBef>
              <a:spcAft>
                <a:spcPts val="0"/>
              </a:spcAft>
              <a:buSzPts val="1800"/>
              <a:buFont typeface="Lato Black"/>
              <a:buAutoNum type="arabicPeriod"/>
            </a:pPr>
            <a:r>
              <a:rPr lang="en-US"/>
              <a:t>The ever-accelerating pace of </a:t>
            </a:r>
            <a:r>
              <a:rPr lang="en-US"/>
              <a:t>professional</a:t>
            </a:r>
            <a:r>
              <a:rPr lang="en-US"/>
              <a:t> life interferes with </a:t>
            </a:r>
            <a:r>
              <a:rPr lang="en-US"/>
              <a:t>association</a:t>
            </a:r>
            <a:r>
              <a:rPr lang="en-US"/>
              <a:t> </a:t>
            </a:r>
            <a:r>
              <a:rPr lang="en-US"/>
              <a:t>membership</a:t>
            </a:r>
            <a:endParaRPr/>
          </a:p>
          <a:p>
            <a:pPr indent="-342900" lvl="0" marL="457200" rtl="0" algn="l">
              <a:lnSpc>
                <a:spcPct val="150000"/>
              </a:lnSpc>
              <a:spcBef>
                <a:spcPts val="0"/>
              </a:spcBef>
              <a:spcAft>
                <a:spcPts val="0"/>
              </a:spcAft>
              <a:buSzPts val="1800"/>
              <a:buFont typeface="Lato Black"/>
              <a:buAutoNum type="arabicPeriod"/>
            </a:pPr>
            <a:r>
              <a:rPr lang="en-US"/>
              <a:t>Reduced institutional support for association related activities</a:t>
            </a:r>
            <a:endParaRPr/>
          </a:p>
          <a:p>
            <a:pPr indent="-342900" lvl="0" marL="457200" rtl="0" algn="l">
              <a:lnSpc>
                <a:spcPct val="150000"/>
              </a:lnSpc>
              <a:spcBef>
                <a:spcPts val="0"/>
              </a:spcBef>
              <a:spcAft>
                <a:spcPts val="0"/>
              </a:spcAft>
              <a:buSzPts val="1800"/>
              <a:buFont typeface="Lato Black"/>
              <a:buAutoNum type="arabicPeriod"/>
            </a:pPr>
            <a:r>
              <a:rPr lang="en-US"/>
              <a:t>Competition for attention from an ever-expanding universe of information providers</a:t>
            </a:r>
            <a:endParaRPr/>
          </a:p>
          <a:p>
            <a:pPr indent="-342900" lvl="0" marL="457200" rtl="0" algn="l">
              <a:lnSpc>
                <a:spcPct val="150000"/>
              </a:lnSpc>
              <a:spcBef>
                <a:spcPts val="0"/>
              </a:spcBef>
              <a:spcAft>
                <a:spcPts val="0"/>
              </a:spcAft>
              <a:buSzPts val="1800"/>
              <a:buFont typeface="Lato Black"/>
              <a:buAutoNum type="arabicPeriod"/>
            </a:pPr>
            <a:r>
              <a:rPr lang="en-US"/>
              <a:t>It’s difficult for associations to keep pace with rapidly changing tech and patterns of content consumption</a:t>
            </a:r>
            <a:endParaRPr/>
          </a:p>
        </p:txBody>
      </p:sp>
      <p:sp>
        <p:nvSpPr>
          <p:cNvPr id="161" name="Google Shape;161;p21"/>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2"/>
          <p:cNvSpPr txBox="1"/>
          <p:nvPr>
            <p:ph idx="1" type="body"/>
          </p:nvPr>
        </p:nvSpPr>
        <p:spPr>
          <a:xfrm>
            <a:off x="720400" y="1384239"/>
            <a:ext cx="11103300" cy="455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Traditional economic pillars are flat to declining</a:t>
            </a:r>
            <a:endParaRPr/>
          </a:p>
          <a:p>
            <a:pPr indent="-342900" lvl="0" marL="457200" rtl="0" algn="l">
              <a:lnSpc>
                <a:spcPct val="150000"/>
              </a:lnSpc>
              <a:spcBef>
                <a:spcPts val="0"/>
              </a:spcBef>
              <a:spcAft>
                <a:spcPts val="0"/>
              </a:spcAft>
              <a:buSzPts val="1800"/>
              <a:buFont typeface="Lato Black"/>
              <a:buAutoNum type="arabicPeriod"/>
            </a:pPr>
            <a:r>
              <a:rPr lang="en-US"/>
              <a:t>Early career professionals have a different view of association membership</a:t>
            </a:r>
            <a:endParaRPr/>
          </a:p>
          <a:p>
            <a:pPr indent="-342900" lvl="0" marL="457200" rtl="0" algn="l">
              <a:lnSpc>
                <a:spcPct val="150000"/>
              </a:lnSpc>
              <a:spcBef>
                <a:spcPts val="0"/>
              </a:spcBef>
              <a:spcAft>
                <a:spcPts val="0"/>
              </a:spcAft>
              <a:buSzPts val="1800"/>
              <a:buFont typeface="Lato Black"/>
              <a:buAutoNum type="arabicPeriod"/>
            </a:pPr>
            <a:r>
              <a:rPr lang="en-US"/>
              <a:t>The ever-accelerating pace of professional life interferes with association membership</a:t>
            </a:r>
            <a:endParaRPr/>
          </a:p>
          <a:p>
            <a:pPr indent="-342900" lvl="0" marL="457200" rtl="0" algn="l">
              <a:lnSpc>
                <a:spcPct val="150000"/>
              </a:lnSpc>
              <a:spcBef>
                <a:spcPts val="0"/>
              </a:spcBef>
              <a:spcAft>
                <a:spcPts val="0"/>
              </a:spcAft>
              <a:buSzPts val="1800"/>
              <a:buFont typeface="Lato Black"/>
              <a:buAutoNum type="arabicPeriod"/>
            </a:pPr>
            <a:r>
              <a:rPr lang="en-US"/>
              <a:t>Reduced institutional support for association related activities</a:t>
            </a:r>
            <a:endParaRPr/>
          </a:p>
          <a:p>
            <a:pPr indent="-342900" lvl="0" marL="457200" rtl="0" algn="l">
              <a:lnSpc>
                <a:spcPct val="150000"/>
              </a:lnSpc>
              <a:spcBef>
                <a:spcPts val="0"/>
              </a:spcBef>
              <a:spcAft>
                <a:spcPts val="0"/>
              </a:spcAft>
              <a:buSzPts val="1800"/>
              <a:buFont typeface="Lato Black"/>
              <a:buAutoNum type="arabicPeriod"/>
            </a:pPr>
            <a:r>
              <a:rPr lang="en-US"/>
              <a:t>Competition for attention from an ever-expanding universe of information providers</a:t>
            </a:r>
            <a:endParaRPr/>
          </a:p>
          <a:p>
            <a:pPr indent="-342900" lvl="0" marL="457200" rtl="0" algn="l">
              <a:lnSpc>
                <a:spcPct val="150000"/>
              </a:lnSpc>
              <a:spcBef>
                <a:spcPts val="0"/>
              </a:spcBef>
              <a:spcAft>
                <a:spcPts val="0"/>
              </a:spcAft>
              <a:buSzPts val="1800"/>
              <a:buFont typeface="Lato Black"/>
              <a:buAutoNum type="arabicPeriod"/>
            </a:pPr>
            <a:r>
              <a:rPr lang="en-US"/>
              <a:t>It’s difficult for associations to keep pace with rapidly changing tech and patterns of content consumption</a:t>
            </a:r>
            <a:endParaRPr/>
          </a:p>
        </p:txBody>
      </p:sp>
      <p:sp>
        <p:nvSpPr>
          <p:cNvPr id="167" name="Google Shape;167;p22"/>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Medical Societies at a Time Uncertainty </a:t>
            </a:r>
            <a:endParaRPr/>
          </a:p>
        </p:txBody>
      </p:sp>
      <p:sp>
        <p:nvSpPr>
          <p:cNvPr id="168" name="Google Shape;168;p22"/>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
        <p:nvSpPr>
          <p:cNvPr id="169" name="Google Shape;169;p22"/>
          <p:cNvSpPr/>
          <p:nvPr/>
        </p:nvSpPr>
        <p:spPr>
          <a:xfrm>
            <a:off x="0" y="0"/>
            <a:ext cx="12192000" cy="5939400"/>
          </a:xfrm>
          <a:prstGeom prst="rect">
            <a:avLst/>
          </a:prstGeom>
          <a:solidFill>
            <a:srgbClr val="1E4053">
              <a:alpha val="927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txBox="1"/>
          <p:nvPr>
            <p:ph type="title"/>
          </p:nvPr>
        </p:nvSpPr>
        <p:spPr>
          <a:xfrm>
            <a:off x="1780050" y="2648400"/>
            <a:ext cx="8631900" cy="642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0" lang="en-US">
                <a:solidFill>
                  <a:schemeClr val="lt1"/>
                </a:solidFill>
                <a:latin typeface="Lato Black"/>
                <a:ea typeface="Lato Black"/>
                <a:cs typeface="Lato Black"/>
                <a:sym typeface="Lato Black"/>
              </a:rPr>
              <a:t>There’s a relevance gap</a:t>
            </a:r>
            <a:endParaRPr b="0">
              <a:solidFill>
                <a:schemeClr val="lt1"/>
              </a:solidFill>
              <a:latin typeface="Lato Black"/>
              <a:ea typeface="Lato Black"/>
              <a:cs typeface="Lato Black"/>
              <a:sym typeface="La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3"/>
          <p:cNvSpPr txBox="1"/>
          <p:nvPr>
            <p:ph idx="1" type="body"/>
          </p:nvPr>
        </p:nvSpPr>
        <p:spPr>
          <a:xfrm>
            <a:off x="720400" y="1384239"/>
            <a:ext cx="11103300" cy="455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Traditional economic pillars are flat to declining</a:t>
            </a:r>
            <a:endParaRPr/>
          </a:p>
          <a:p>
            <a:pPr indent="-342900" lvl="0" marL="457200" rtl="0" algn="l">
              <a:lnSpc>
                <a:spcPct val="150000"/>
              </a:lnSpc>
              <a:spcBef>
                <a:spcPts val="0"/>
              </a:spcBef>
              <a:spcAft>
                <a:spcPts val="0"/>
              </a:spcAft>
              <a:buSzPts val="1800"/>
              <a:buFont typeface="Lato Black"/>
              <a:buAutoNum type="arabicPeriod"/>
            </a:pPr>
            <a:r>
              <a:rPr lang="en-US"/>
              <a:t>Early career professionals have a different view of association membership</a:t>
            </a:r>
            <a:endParaRPr/>
          </a:p>
          <a:p>
            <a:pPr indent="-342900" lvl="0" marL="457200" rtl="0" algn="l">
              <a:lnSpc>
                <a:spcPct val="150000"/>
              </a:lnSpc>
              <a:spcBef>
                <a:spcPts val="0"/>
              </a:spcBef>
              <a:spcAft>
                <a:spcPts val="0"/>
              </a:spcAft>
              <a:buSzPts val="1800"/>
              <a:buFont typeface="Lato Black"/>
              <a:buAutoNum type="arabicPeriod"/>
            </a:pPr>
            <a:r>
              <a:rPr lang="en-US"/>
              <a:t>The ever-accelerating pace of professional life interferes with association membership</a:t>
            </a:r>
            <a:endParaRPr/>
          </a:p>
          <a:p>
            <a:pPr indent="-342900" lvl="0" marL="457200" rtl="0" algn="l">
              <a:lnSpc>
                <a:spcPct val="150000"/>
              </a:lnSpc>
              <a:spcBef>
                <a:spcPts val="0"/>
              </a:spcBef>
              <a:spcAft>
                <a:spcPts val="0"/>
              </a:spcAft>
              <a:buSzPts val="1800"/>
              <a:buFont typeface="Lato Black"/>
              <a:buAutoNum type="arabicPeriod"/>
            </a:pPr>
            <a:r>
              <a:rPr lang="en-US"/>
              <a:t>Reduced institutional support for association related activities</a:t>
            </a:r>
            <a:endParaRPr/>
          </a:p>
          <a:p>
            <a:pPr indent="-342900" lvl="0" marL="457200" rtl="0" algn="l">
              <a:lnSpc>
                <a:spcPct val="150000"/>
              </a:lnSpc>
              <a:spcBef>
                <a:spcPts val="0"/>
              </a:spcBef>
              <a:spcAft>
                <a:spcPts val="0"/>
              </a:spcAft>
              <a:buSzPts val="1800"/>
              <a:buFont typeface="Lato Black"/>
              <a:buAutoNum type="arabicPeriod"/>
            </a:pPr>
            <a:r>
              <a:rPr lang="en-US"/>
              <a:t>Competition for attention from an ever-expanding universe of information providers</a:t>
            </a:r>
            <a:endParaRPr/>
          </a:p>
          <a:p>
            <a:pPr indent="-342900" lvl="0" marL="457200" rtl="0" algn="l">
              <a:lnSpc>
                <a:spcPct val="150000"/>
              </a:lnSpc>
              <a:spcBef>
                <a:spcPts val="0"/>
              </a:spcBef>
              <a:spcAft>
                <a:spcPts val="0"/>
              </a:spcAft>
              <a:buSzPts val="1800"/>
              <a:buFont typeface="Lato Black"/>
              <a:buAutoNum type="arabicPeriod"/>
            </a:pPr>
            <a:r>
              <a:rPr lang="en-US"/>
              <a:t>It’s difficult for associations to keep pace with rapidly changing tech and patterns of content consumption</a:t>
            </a:r>
            <a:endParaRPr/>
          </a:p>
        </p:txBody>
      </p:sp>
      <p:sp>
        <p:nvSpPr>
          <p:cNvPr id="176" name="Google Shape;176;p23"/>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Medical Societies at a Time Uncertainty </a:t>
            </a:r>
            <a:endParaRPr/>
          </a:p>
        </p:txBody>
      </p:sp>
      <p:sp>
        <p:nvSpPr>
          <p:cNvPr id="177" name="Google Shape;177;p23"/>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
        <p:nvSpPr>
          <p:cNvPr id="178" name="Google Shape;178;p23"/>
          <p:cNvSpPr/>
          <p:nvPr/>
        </p:nvSpPr>
        <p:spPr>
          <a:xfrm>
            <a:off x="0" y="0"/>
            <a:ext cx="12192000" cy="5939400"/>
          </a:xfrm>
          <a:prstGeom prst="rect">
            <a:avLst/>
          </a:prstGeom>
          <a:solidFill>
            <a:srgbClr val="1E4053">
              <a:alpha val="927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txBox="1"/>
          <p:nvPr>
            <p:ph type="title"/>
          </p:nvPr>
        </p:nvSpPr>
        <p:spPr>
          <a:xfrm>
            <a:off x="1780050" y="2648400"/>
            <a:ext cx="8631900" cy="642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0" lang="en-US">
                <a:solidFill>
                  <a:schemeClr val="lt1"/>
                </a:solidFill>
                <a:latin typeface="Lato Black"/>
                <a:ea typeface="Lato Black"/>
                <a:cs typeface="Lato Black"/>
                <a:sym typeface="Lato Black"/>
              </a:rPr>
              <a:t>There’s a relevance gap</a:t>
            </a:r>
            <a:endParaRPr b="0">
              <a:solidFill>
                <a:schemeClr val="lt1"/>
              </a:solidFill>
              <a:latin typeface="Lato Black"/>
              <a:ea typeface="Lato Black"/>
              <a:cs typeface="Lato Black"/>
              <a:sym typeface="Lato Black"/>
            </a:endParaRPr>
          </a:p>
        </p:txBody>
      </p:sp>
      <p:sp>
        <p:nvSpPr>
          <p:cNvPr id="180" name="Google Shape;180;p23"/>
          <p:cNvSpPr txBox="1"/>
          <p:nvPr>
            <p:ph type="title"/>
          </p:nvPr>
        </p:nvSpPr>
        <p:spPr>
          <a:xfrm>
            <a:off x="1780050" y="3312725"/>
            <a:ext cx="8631900" cy="3561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Font typeface="Arial"/>
              <a:buNone/>
            </a:pPr>
            <a:r>
              <a:rPr b="0" lang="en-US" sz="1800">
                <a:solidFill>
                  <a:schemeClr val="lt1"/>
                </a:solidFill>
              </a:rPr>
              <a:t>“Failing to evolve at the same rate as our customers’ expectations….”</a:t>
            </a:r>
            <a:endParaRPr b="0" sz="1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720400" y="440975"/>
            <a:ext cx="11103300" cy="763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Three Essential Actions</a:t>
            </a:r>
            <a:endParaRPr/>
          </a:p>
        </p:txBody>
      </p:sp>
      <p:sp>
        <p:nvSpPr>
          <p:cNvPr id="186" name="Google Shape;186;p24"/>
          <p:cNvSpPr txBox="1"/>
          <p:nvPr>
            <p:ph idx="1" type="body"/>
          </p:nvPr>
        </p:nvSpPr>
        <p:spPr>
          <a:xfrm>
            <a:off x="716300" y="6213575"/>
            <a:ext cx="5872800" cy="48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200"/>
              <a:t>The Enforme Collaborative </a:t>
            </a:r>
            <a:br>
              <a:rPr lang="en-US" sz="1200"/>
            </a:br>
            <a:r>
              <a:rPr lang="en-US" sz="1200"/>
              <a:t>1.16.2020</a:t>
            </a:r>
            <a:endParaRPr sz="1200"/>
          </a:p>
        </p:txBody>
      </p:sp>
      <p:sp>
        <p:nvSpPr>
          <p:cNvPr id="187" name="Google Shape;187;p24"/>
          <p:cNvSpPr txBox="1"/>
          <p:nvPr>
            <p:ph idx="1" type="body"/>
          </p:nvPr>
        </p:nvSpPr>
        <p:spPr>
          <a:xfrm>
            <a:off x="720400" y="1384239"/>
            <a:ext cx="11103300" cy="455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Lato Black"/>
              <a:buAutoNum type="arabicPeriod"/>
            </a:pPr>
            <a:r>
              <a:rPr lang="en-US"/>
              <a:t>Recognize the need for change</a:t>
            </a:r>
            <a:endParaRPr/>
          </a:p>
          <a:p>
            <a:pPr indent="-342900" lvl="0" marL="457200" rtl="0" algn="l">
              <a:lnSpc>
                <a:spcPct val="150000"/>
              </a:lnSpc>
              <a:spcBef>
                <a:spcPts val="0"/>
              </a:spcBef>
              <a:spcAft>
                <a:spcPts val="0"/>
              </a:spcAft>
              <a:buSzPts val="1800"/>
              <a:buFont typeface="Lato Black"/>
              <a:buAutoNum type="arabicPeriod"/>
            </a:pPr>
            <a:r>
              <a:rPr lang="en-US"/>
              <a:t>Creating an environment that fosters change</a:t>
            </a:r>
            <a:endParaRPr/>
          </a:p>
          <a:p>
            <a:pPr indent="-342900" lvl="0" marL="457200" rtl="0" algn="l">
              <a:lnSpc>
                <a:spcPct val="150000"/>
              </a:lnSpc>
              <a:spcBef>
                <a:spcPts val="0"/>
              </a:spcBef>
              <a:spcAft>
                <a:spcPts val="0"/>
              </a:spcAft>
              <a:buSzPts val="1800"/>
              <a:buFont typeface="Lato Black"/>
              <a:buAutoNum type="arabicPeriod"/>
            </a:pPr>
            <a:r>
              <a:rPr lang="en-US"/>
              <a:t>Creating the </a:t>
            </a:r>
            <a:r>
              <a:rPr lang="en-US"/>
              <a:t>organizational</a:t>
            </a:r>
            <a:r>
              <a:rPr lang="en-US"/>
              <a:t> structures that support innovation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forme Default">
  <a:themeElements>
    <a:clrScheme name="Simple Light">
      <a:dk1>
        <a:srgbClr val="000000"/>
      </a:dk1>
      <a:lt1>
        <a:srgbClr val="FFFFFF"/>
      </a:lt1>
      <a:dk2>
        <a:srgbClr val="3D3D3D"/>
      </a:dk2>
      <a:lt2>
        <a:srgbClr val="1E4053"/>
      </a:lt2>
      <a:accent1>
        <a:srgbClr val="68A2B9"/>
      </a:accent1>
      <a:accent2>
        <a:srgbClr val="BB6125"/>
      </a:accent2>
      <a:accent3>
        <a:srgbClr val="57B6B2"/>
      </a:accent3>
      <a:accent4>
        <a:srgbClr val="8B8C4A"/>
      </a:accent4>
      <a:accent5>
        <a:srgbClr val="863399"/>
      </a:accent5>
      <a:accent6>
        <a:srgbClr val="D0AF21"/>
      </a:accent6>
      <a:hlink>
        <a:srgbClr val="3D85C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